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11430000" cy="8572500"/>
  <p:notesSz cx="6858000" cy="9144000"/>
  <p:embeddedFontLst>
    <p:embeddedFont>
      <p:font typeface="Bungee" panose="020B0604020202020204" charset="0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Schoolbell" panose="020B0604020202020204" charset="0"/>
      <p:regular r:id="rId9"/>
    </p:embeddedFont>
  </p:embeddedFontLst>
  <p:defaultTextStyle>
    <a:defPPr>
      <a:defRPr lang="en-US"/>
    </a:defPPr>
    <a:lvl1pPr marL="0" algn="l" defTabSz="640080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1pPr>
    <a:lvl2pPr marL="320040" algn="l" defTabSz="640080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2pPr>
    <a:lvl3pPr marL="640080" algn="l" defTabSz="640080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3pPr>
    <a:lvl4pPr marL="960120" algn="l" defTabSz="640080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4pPr>
    <a:lvl5pPr marL="1280160" algn="l" defTabSz="640080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5pPr>
    <a:lvl6pPr marL="1600200" algn="l" defTabSz="640080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640080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640080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640080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6247" autoAdjust="0"/>
  </p:normalViewPr>
  <p:slideViewPr>
    <p:cSldViewPr>
      <p:cViewPr varScale="1">
        <p:scale>
          <a:sx n="84" d="100"/>
          <a:sy n="84" d="100"/>
        </p:scale>
        <p:origin x="1572" y="84"/>
      </p:cViewPr>
      <p:guideLst>
        <p:guide orient="horz" pos="180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CD4FC-5BCF-485C-A1C5-FDEDDDCA4998}" type="datetimeFigureOut">
              <a:rPr lang="en-US" smtClean="0"/>
              <a:t>12/12/202323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2A62F-9237-4B06-A55F-EB93ABC82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8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1pPr>
    <a:lvl2pPr marL="32004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2pPr>
    <a:lvl3pPr marL="64008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3pPr>
    <a:lvl4pPr marL="96012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4pPr>
    <a:lvl5pPr marL="128016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5pPr>
    <a:lvl6pPr marL="160020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6pPr>
    <a:lvl7pPr marL="192024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7pPr>
    <a:lvl8pPr marL="224028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8pPr>
    <a:lvl9pPr marL="2560320" algn="l" defTabSz="640080" rtl="0" eaLnBrk="1" latinLnBrk="0" hangingPunct="1">
      <a:defRPr sz="8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2A62F-9237-4B06-A55F-EB93ABC82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3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1775355"/>
            <a:ext cx="4857750" cy="1225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238500"/>
            <a:ext cx="40005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5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7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8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00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43375" y="228865"/>
            <a:ext cx="1285875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750" y="228865"/>
            <a:ext cx="3762375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46" y="3672417"/>
            <a:ext cx="4857750" cy="1135063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446" y="2422261"/>
            <a:ext cx="4857750" cy="1250156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333500"/>
            <a:ext cx="2524125" cy="3771636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5125" y="1333500"/>
            <a:ext cx="2524125" cy="3771636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279261"/>
            <a:ext cx="2525118" cy="533135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750" y="1812396"/>
            <a:ext cx="2525118" cy="329274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03141" y="1279261"/>
            <a:ext cx="2526109" cy="533135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03141" y="1812396"/>
            <a:ext cx="2526109" cy="3292740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7542"/>
            <a:ext cx="1880196" cy="968375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4406" y="227542"/>
            <a:ext cx="3194844" cy="4877594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50" y="1195917"/>
            <a:ext cx="1880196" cy="3909219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180" y="4000500"/>
            <a:ext cx="3429000" cy="472282"/>
          </a:xfrm>
        </p:spPr>
        <p:txBody>
          <a:bodyPr anchor="b"/>
          <a:lstStyle>
            <a:lvl1pPr algn="l">
              <a:defRPr sz="125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0180" y="510646"/>
            <a:ext cx="3429000" cy="3429000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180" y="4472782"/>
            <a:ext cx="3429000" cy="670718"/>
          </a:xfrm>
        </p:spPr>
        <p:txBody>
          <a:bodyPr/>
          <a:lstStyle>
            <a:lvl1pPr marL="0" indent="0">
              <a:buNone/>
              <a:defRPr sz="875"/>
            </a:lvl1pPr>
            <a:lvl2pPr marL="285750" indent="0">
              <a:buNone/>
              <a:defRPr sz="750"/>
            </a:lvl2pPr>
            <a:lvl3pPr marL="571500" indent="0">
              <a:buNone/>
              <a:defRPr sz="625"/>
            </a:lvl3pPr>
            <a:lvl4pPr marL="857250" indent="0">
              <a:buNone/>
              <a:defRPr sz="563"/>
            </a:lvl4pPr>
            <a:lvl5pPr marL="1143000" indent="0">
              <a:buNone/>
              <a:defRPr sz="563"/>
            </a:lvl5pPr>
            <a:lvl6pPr marL="1428750" indent="0">
              <a:buNone/>
              <a:defRPr sz="563"/>
            </a:lvl6pPr>
            <a:lvl7pPr marL="1714500" indent="0">
              <a:buNone/>
              <a:defRPr sz="563"/>
            </a:lvl7pPr>
            <a:lvl8pPr marL="2000250" indent="0">
              <a:buNone/>
              <a:defRPr sz="563"/>
            </a:lvl8pPr>
            <a:lvl9pPr marL="22860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228865"/>
            <a:ext cx="51435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750" y="1333500"/>
            <a:ext cx="51435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5296959"/>
            <a:ext cx="13335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12/12/202323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2625" y="5296959"/>
            <a:ext cx="180975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95750" y="5296959"/>
            <a:ext cx="13335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71500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715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44" indent="-178594" algn="l" defTabSz="571500" rtl="0" eaLnBrk="1" latinLnBrk="0" hangingPunct="1">
        <a:spcBef>
          <a:spcPct val="20000"/>
        </a:spcBef>
        <a:buFont typeface="Arial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125" indent="-142875" algn="l" defTabSz="571500" rtl="0" eaLnBrk="1" latinLnBrk="0" hangingPunct="1">
        <a:spcBef>
          <a:spcPct val="20000"/>
        </a:spcBef>
        <a:buFont typeface="Arial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75" indent="-142875" algn="l" defTabSz="571500" rtl="0" eaLnBrk="1" latinLnBrk="0" hangingPunct="1">
        <a:spcBef>
          <a:spcPct val="20000"/>
        </a:spcBef>
        <a:buFont typeface="Arial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ze with a light in the middle&#10;&#10;Description automatically generated">
            <a:extLst>
              <a:ext uri="{FF2B5EF4-FFF2-40B4-BE49-F238E27FC236}">
                <a16:creationId xmlns:a16="http://schemas.microsoft.com/office/drawing/2014/main" id="{E2498DDE-9F3E-5EFF-799C-6C3CD0D6C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56831" cy="8572500"/>
          </a:xfrm>
          <a:prstGeom prst="rect">
            <a:avLst/>
          </a:prstGeom>
        </p:spPr>
      </p:pic>
      <p:grpSp>
        <p:nvGrpSpPr>
          <p:cNvPr id="414" name="Group 413">
            <a:extLst>
              <a:ext uri="{FF2B5EF4-FFF2-40B4-BE49-F238E27FC236}">
                <a16:creationId xmlns:a16="http://schemas.microsoft.com/office/drawing/2014/main" id="{C7BD4F1A-7C87-1641-3DA4-AFE9D92D48FD}"/>
              </a:ext>
            </a:extLst>
          </p:cNvPr>
          <p:cNvGrpSpPr/>
          <p:nvPr/>
        </p:nvGrpSpPr>
        <p:grpSpPr>
          <a:xfrm>
            <a:off x="-1292931" y="99869"/>
            <a:ext cx="14015861" cy="8013065"/>
            <a:chOff x="-1292931" y="99869"/>
            <a:chExt cx="14015861" cy="8013065"/>
          </a:xfrm>
        </p:grpSpPr>
        <p:sp>
          <p:nvSpPr>
            <p:cNvPr id="2" name="Freeform 2"/>
            <p:cNvSpPr/>
            <p:nvPr/>
          </p:nvSpPr>
          <p:spPr>
            <a:xfrm>
              <a:off x="1066800" y="99869"/>
              <a:ext cx="9601200" cy="1854350"/>
            </a:xfrm>
            <a:custGeom>
              <a:avLst/>
              <a:gdLst/>
              <a:ahLst/>
              <a:cxnLst/>
              <a:rect l="l" t="t" r="r" b="b"/>
              <a:pathLst>
                <a:path w="16230600" h="8196453">
                  <a:moveTo>
                    <a:pt x="0" y="0"/>
                  </a:moveTo>
                  <a:lnTo>
                    <a:pt x="16230600" y="0"/>
                  </a:lnTo>
                  <a:lnTo>
                    <a:pt x="16230600" y="8196453"/>
                  </a:lnTo>
                  <a:lnTo>
                    <a:pt x="0" y="8196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sz="788"/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-1292931" y="491539"/>
              <a:ext cx="14015861" cy="1147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7"/>
                </a:lnSpc>
                <a:spcBef>
                  <a:spcPct val="0"/>
                </a:spcBef>
              </a:pPr>
              <a:r>
                <a:rPr lang="en-US" sz="2400">
                  <a:ln cmpd="tri">
                    <a:solidFill>
                      <a:srgbClr val="0070C0"/>
                    </a:solidFill>
                  </a:ln>
                  <a:solidFill>
                    <a:srgbClr val="7843E6"/>
                  </a:solidFill>
                  <a:latin typeface="Bungee" panose="020B0604020202020204" charset="0"/>
                </a:rPr>
                <a:t>HÃY CHỌN NHÂN VẬT TRƯỚC KHI </a:t>
              </a:r>
              <a:br>
                <a:rPr lang="en-US" sz="2400">
                  <a:ln cmpd="tri">
                    <a:solidFill>
                      <a:srgbClr val="0070C0"/>
                    </a:solidFill>
                  </a:ln>
                  <a:solidFill>
                    <a:srgbClr val="7843E6"/>
                  </a:solidFill>
                  <a:latin typeface="Bungee" panose="020B0604020202020204" charset="0"/>
                </a:rPr>
              </a:br>
              <a:r>
                <a:rPr lang="en-US" sz="2400">
                  <a:ln cmpd="tri">
                    <a:solidFill>
                      <a:srgbClr val="0070C0"/>
                    </a:solidFill>
                  </a:ln>
                  <a:solidFill>
                    <a:srgbClr val="7843E6"/>
                  </a:solidFill>
                  <a:latin typeface="Bungee" panose="020B0604020202020204" charset="0"/>
                </a:rPr>
                <a:t>BẮT ĐẦU MỌI THỨ NHÉ!!!</a:t>
              </a: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6BAEACD-EDFE-19C4-AB5C-3160B0A6DC8F}"/>
                </a:ext>
              </a:extLst>
            </p:cNvPr>
            <p:cNvGrpSpPr/>
            <p:nvPr/>
          </p:nvGrpSpPr>
          <p:grpSpPr>
            <a:xfrm>
              <a:off x="377309" y="2152650"/>
              <a:ext cx="1836032" cy="2670076"/>
              <a:chOff x="547051" y="2314914"/>
              <a:chExt cx="853805" cy="1469571"/>
            </a:xfrm>
          </p:grpSpPr>
          <p:sp>
            <p:nvSpPr>
              <p:cNvPr id="5" name="Freeform 2">
                <a:extLst>
                  <a:ext uri="{FF2B5EF4-FFF2-40B4-BE49-F238E27FC236}">
                    <a16:creationId xmlns:a16="http://schemas.microsoft.com/office/drawing/2014/main" id="{C4EB9A73-E04B-D5EB-DA70-8CFFF22144C4}"/>
                  </a:ext>
                </a:extLst>
              </p:cNvPr>
              <p:cNvSpPr/>
              <p:nvPr/>
            </p:nvSpPr>
            <p:spPr>
              <a:xfrm rot="5400000">
                <a:off x="242650" y="2626279"/>
                <a:ext cx="1469571" cy="846841"/>
              </a:xfrm>
              <a:custGeom>
                <a:avLst/>
                <a:gdLst/>
                <a:ahLst/>
                <a:cxnLst/>
                <a:rect l="l" t="t" r="r" b="b"/>
                <a:pathLst>
                  <a:path w="2351314" h="1354945">
                    <a:moveTo>
                      <a:pt x="0" y="0"/>
                    </a:moveTo>
                    <a:lnTo>
                      <a:pt x="2351314" y="0"/>
                    </a:lnTo>
                    <a:lnTo>
                      <a:pt x="2351314" y="1354944"/>
                    </a:lnTo>
                    <a:lnTo>
                      <a:pt x="0" y="1354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grpSp>
            <p:nvGrpSpPr>
              <p:cNvPr id="13" name="Group 10">
                <a:extLst>
                  <a:ext uri="{FF2B5EF4-FFF2-40B4-BE49-F238E27FC236}">
                    <a16:creationId xmlns:a16="http://schemas.microsoft.com/office/drawing/2014/main" id="{814C497F-FC5A-E090-3E84-5BF47644B25B}"/>
                  </a:ext>
                </a:extLst>
              </p:cNvPr>
              <p:cNvGrpSpPr/>
              <p:nvPr/>
            </p:nvGrpSpPr>
            <p:grpSpPr>
              <a:xfrm>
                <a:off x="584202" y="3362577"/>
                <a:ext cx="779572" cy="307838"/>
                <a:chOff x="-50922" y="-156461"/>
                <a:chExt cx="574895" cy="227017"/>
              </a:xfrm>
            </p:grpSpPr>
            <p:sp>
              <p:nvSpPr>
                <p:cNvPr id="14" name="Freeform 11">
                  <a:extLst>
                    <a:ext uri="{FF2B5EF4-FFF2-40B4-BE49-F238E27FC236}">
                      <a16:creationId xmlns:a16="http://schemas.microsoft.com/office/drawing/2014/main" id="{2EA8DFFE-4A9C-DC4E-DFC9-E9BC0218E136}"/>
                    </a:ext>
                  </a:extLst>
                </p:cNvPr>
                <p:cNvSpPr/>
                <p:nvPr/>
              </p:nvSpPr>
              <p:spPr>
                <a:xfrm>
                  <a:off x="-50922" y="-156461"/>
                  <a:ext cx="574895" cy="22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37" h="70556">
                      <a:moveTo>
                        <a:pt x="35278" y="0"/>
                      </a:moveTo>
                      <a:lnTo>
                        <a:pt x="442859" y="0"/>
                      </a:lnTo>
                      <a:cubicBezTo>
                        <a:pt x="452215" y="0"/>
                        <a:pt x="461188" y="3717"/>
                        <a:pt x="467804" y="10333"/>
                      </a:cubicBezTo>
                      <a:cubicBezTo>
                        <a:pt x="474420" y="16948"/>
                        <a:pt x="478137" y="25922"/>
                        <a:pt x="478137" y="35278"/>
                      </a:cubicBezTo>
                      <a:lnTo>
                        <a:pt x="478137" y="35278"/>
                      </a:lnTo>
                      <a:cubicBezTo>
                        <a:pt x="478137" y="54761"/>
                        <a:pt x="462342" y="70556"/>
                        <a:pt x="442859" y="70556"/>
                      </a:cubicBezTo>
                      <a:lnTo>
                        <a:pt x="35278" y="70556"/>
                      </a:lnTo>
                      <a:cubicBezTo>
                        <a:pt x="25922" y="70556"/>
                        <a:pt x="16948" y="66839"/>
                        <a:pt x="10333" y="60223"/>
                      </a:cubicBezTo>
                      <a:cubicBezTo>
                        <a:pt x="3717" y="53607"/>
                        <a:pt x="0" y="44634"/>
                        <a:pt x="0" y="35278"/>
                      </a:cubicBezTo>
                      <a:lnTo>
                        <a:pt x="0" y="35278"/>
                      </a:lnTo>
                      <a:cubicBezTo>
                        <a:pt x="0" y="25922"/>
                        <a:pt x="3717" y="16948"/>
                        <a:pt x="10333" y="10333"/>
                      </a:cubicBezTo>
                      <a:cubicBezTo>
                        <a:pt x="16948" y="3717"/>
                        <a:pt x="25922" y="0"/>
                        <a:pt x="352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 sz="788"/>
                </a:p>
              </p:txBody>
            </p:sp>
            <p:sp>
              <p:nvSpPr>
                <p:cNvPr id="15" name="TextBox 12">
                  <a:extLst>
                    <a:ext uri="{FF2B5EF4-FFF2-40B4-BE49-F238E27FC236}">
                      <a16:creationId xmlns:a16="http://schemas.microsoft.com/office/drawing/2014/main" id="{6747BE2F-3966-ED16-2B4D-3CAD5DBF197D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78137" cy="118181"/>
                </a:xfrm>
                <a:prstGeom prst="rect">
                  <a:avLst/>
                </a:prstGeom>
              </p:spPr>
              <p:txBody>
                <a:bodyPr lIns="102054" tIns="102054" rIns="102054" bIns="102054" rtlCol="0" anchor="ctr"/>
                <a:lstStyle/>
                <a:p>
                  <a:pPr algn="ctr">
                    <a:lnSpc>
                      <a:spcPts val="953"/>
                    </a:lnSpc>
                  </a:pPr>
                  <a:endParaRPr sz="788"/>
                </a:p>
              </p:txBody>
            </p:sp>
          </p:grpSp>
          <p:sp>
            <p:nvSpPr>
              <p:cNvPr id="59" name="TextBox 56">
                <a:extLst>
                  <a:ext uri="{FF2B5EF4-FFF2-40B4-BE49-F238E27FC236}">
                    <a16:creationId xmlns:a16="http://schemas.microsoft.com/office/drawing/2014/main" id="{659AB457-42E9-7E27-F6E8-E0F3C1B240D3}"/>
                  </a:ext>
                </a:extLst>
              </p:cNvPr>
              <p:cNvSpPr txBox="1"/>
              <p:nvPr/>
            </p:nvSpPr>
            <p:spPr>
              <a:xfrm>
                <a:off x="547051" y="3382839"/>
                <a:ext cx="846841" cy="25052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sz="1200" b="1">
                    <a:solidFill>
                      <a:srgbClr val="970000"/>
                    </a:solidFill>
                    <a:latin typeface="Schoolbell"/>
                  </a:rPr>
                  <a:t>Nhấn phím số 0 </a:t>
                </a:r>
              </a:p>
              <a:p>
                <a:pPr algn="ctr">
                  <a:lnSpc>
                    <a:spcPct val="130000"/>
                  </a:lnSpc>
                  <a:spcBef>
                    <a:spcPct val="0"/>
                  </a:spcBef>
                </a:pPr>
                <a:r>
                  <a:rPr lang="en-US" sz="1200" b="1">
                    <a:solidFill>
                      <a:srgbClr val="970000"/>
                    </a:solidFill>
                    <a:latin typeface="Schoolbell"/>
                  </a:rPr>
                  <a:t>để chọn nhân vật này</a:t>
                </a:r>
              </a:p>
            </p:txBody>
          </p:sp>
          <p:sp>
            <p:nvSpPr>
              <p:cNvPr id="99" name="Freeform 96">
                <a:extLst>
                  <a:ext uri="{FF2B5EF4-FFF2-40B4-BE49-F238E27FC236}">
                    <a16:creationId xmlns:a16="http://schemas.microsoft.com/office/drawing/2014/main" id="{252198C7-E957-D046-423E-6710F19505E3}"/>
                  </a:ext>
                </a:extLst>
              </p:cNvPr>
              <p:cNvSpPr/>
              <p:nvPr/>
            </p:nvSpPr>
            <p:spPr>
              <a:xfrm rot="1775537">
                <a:off x="662809" y="2915377"/>
                <a:ext cx="55029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88046" h="85185">
                    <a:moveTo>
                      <a:pt x="0" y="0"/>
                    </a:moveTo>
                    <a:lnTo>
                      <a:pt x="88046" y="0"/>
                    </a:lnTo>
                    <a:lnTo>
                      <a:pt x="88046" y="85185"/>
                    </a:lnTo>
                    <a:lnTo>
                      <a:pt x="0" y="85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100" name="Freeform 97">
                <a:extLst>
                  <a:ext uri="{FF2B5EF4-FFF2-40B4-BE49-F238E27FC236}">
                    <a16:creationId xmlns:a16="http://schemas.microsoft.com/office/drawing/2014/main" id="{E254DF4C-EA35-3B26-A937-A15C74D043F1}"/>
                  </a:ext>
                </a:extLst>
              </p:cNvPr>
              <p:cNvSpPr/>
              <p:nvPr/>
            </p:nvSpPr>
            <p:spPr>
              <a:xfrm>
                <a:off x="794268" y="2642913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8" y="0"/>
                    </a:lnTo>
                    <a:lnTo>
                      <a:pt x="50358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101" name="Freeform 98">
                <a:extLst>
                  <a:ext uri="{FF2B5EF4-FFF2-40B4-BE49-F238E27FC236}">
                    <a16:creationId xmlns:a16="http://schemas.microsoft.com/office/drawing/2014/main" id="{40354315-0C6E-5830-36EB-5C5C4B130F67}"/>
                  </a:ext>
                </a:extLst>
              </p:cNvPr>
              <p:cNvSpPr/>
              <p:nvPr/>
            </p:nvSpPr>
            <p:spPr>
              <a:xfrm>
                <a:off x="1247096" y="2896228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7" y="0"/>
                    </a:lnTo>
                    <a:lnTo>
                      <a:pt x="50357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102" name="Freeform 99">
                <a:extLst>
                  <a:ext uri="{FF2B5EF4-FFF2-40B4-BE49-F238E27FC236}">
                    <a16:creationId xmlns:a16="http://schemas.microsoft.com/office/drawing/2014/main" id="{27E05FEA-ED80-80A9-1560-F0C9D99897AE}"/>
                  </a:ext>
                </a:extLst>
              </p:cNvPr>
              <p:cNvSpPr/>
              <p:nvPr/>
            </p:nvSpPr>
            <p:spPr>
              <a:xfrm rot="19940224">
                <a:off x="726853" y="256781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103" name="Freeform 100">
                <a:extLst>
                  <a:ext uri="{FF2B5EF4-FFF2-40B4-BE49-F238E27FC236}">
                    <a16:creationId xmlns:a16="http://schemas.microsoft.com/office/drawing/2014/main" id="{4D8737BA-94EB-709D-6A51-94A84C3BDBD1}"/>
                  </a:ext>
                </a:extLst>
              </p:cNvPr>
              <p:cNvSpPr/>
              <p:nvPr/>
            </p:nvSpPr>
            <p:spPr>
              <a:xfrm rot="19940224">
                <a:off x="1155657" y="260812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A67545DC-58E9-7A0C-AAB5-11C1A2B0BDA3}"/>
                </a:ext>
              </a:extLst>
            </p:cNvPr>
            <p:cNvGrpSpPr/>
            <p:nvPr/>
          </p:nvGrpSpPr>
          <p:grpSpPr>
            <a:xfrm>
              <a:off x="368745" y="5442858"/>
              <a:ext cx="1821056" cy="2670076"/>
              <a:chOff x="554015" y="2314914"/>
              <a:chExt cx="846841" cy="1469571"/>
            </a:xfrm>
          </p:grpSpPr>
          <p:sp>
            <p:nvSpPr>
              <p:cNvPr id="255" name="Freeform 2">
                <a:extLst>
                  <a:ext uri="{FF2B5EF4-FFF2-40B4-BE49-F238E27FC236}">
                    <a16:creationId xmlns:a16="http://schemas.microsoft.com/office/drawing/2014/main" id="{DEA25C92-E164-9F46-7C2E-F0ECC87E78F2}"/>
                  </a:ext>
                </a:extLst>
              </p:cNvPr>
              <p:cNvSpPr/>
              <p:nvPr/>
            </p:nvSpPr>
            <p:spPr>
              <a:xfrm rot="5400000">
                <a:off x="242650" y="2626279"/>
                <a:ext cx="1469571" cy="846841"/>
              </a:xfrm>
              <a:custGeom>
                <a:avLst/>
                <a:gdLst/>
                <a:ahLst/>
                <a:cxnLst/>
                <a:rect l="l" t="t" r="r" b="b"/>
                <a:pathLst>
                  <a:path w="2351314" h="1354945">
                    <a:moveTo>
                      <a:pt x="0" y="0"/>
                    </a:moveTo>
                    <a:lnTo>
                      <a:pt x="2351314" y="0"/>
                    </a:lnTo>
                    <a:lnTo>
                      <a:pt x="2351314" y="1354944"/>
                    </a:lnTo>
                    <a:lnTo>
                      <a:pt x="0" y="1354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grpSp>
            <p:nvGrpSpPr>
              <p:cNvPr id="256" name="Group 10">
                <a:extLst>
                  <a:ext uri="{FF2B5EF4-FFF2-40B4-BE49-F238E27FC236}">
                    <a16:creationId xmlns:a16="http://schemas.microsoft.com/office/drawing/2014/main" id="{C349DC76-F4D5-A94F-2C18-DBFB16777ABE}"/>
                  </a:ext>
                </a:extLst>
              </p:cNvPr>
              <p:cNvGrpSpPr/>
              <p:nvPr/>
            </p:nvGrpSpPr>
            <p:grpSpPr>
              <a:xfrm>
                <a:off x="584202" y="3362578"/>
                <a:ext cx="779572" cy="307837"/>
                <a:chOff x="-50922" y="-156460"/>
                <a:chExt cx="574895" cy="227016"/>
              </a:xfrm>
            </p:grpSpPr>
            <p:sp>
              <p:nvSpPr>
                <p:cNvPr id="263" name="Freeform 11">
                  <a:extLst>
                    <a:ext uri="{FF2B5EF4-FFF2-40B4-BE49-F238E27FC236}">
                      <a16:creationId xmlns:a16="http://schemas.microsoft.com/office/drawing/2014/main" id="{BE2771FF-72DA-FD91-F3A3-B188B90BB726}"/>
                    </a:ext>
                  </a:extLst>
                </p:cNvPr>
                <p:cNvSpPr/>
                <p:nvPr/>
              </p:nvSpPr>
              <p:spPr>
                <a:xfrm>
                  <a:off x="-50922" y="-156460"/>
                  <a:ext cx="574895" cy="22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37" h="70556">
                      <a:moveTo>
                        <a:pt x="35278" y="0"/>
                      </a:moveTo>
                      <a:lnTo>
                        <a:pt x="442859" y="0"/>
                      </a:lnTo>
                      <a:cubicBezTo>
                        <a:pt x="452215" y="0"/>
                        <a:pt x="461188" y="3717"/>
                        <a:pt x="467804" y="10333"/>
                      </a:cubicBezTo>
                      <a:cubicBezTo>
                        <a:pt x="474420" y="16948"/>
                        <a:pt x="478137" y="25922"/>
                        <a:pt x="478137" y="35278"/>
                      </a:cubicBezTo>
                      <a:lnTo>
                        <a:pt x="478137" y="35278"/>
                      </a:lnTo>
                      <a:cubicBezTo>
                        <a:pt x="478137" y="54761"/>
                        <a:pt x="462342" y="70556"/>
                        <a:pt x="442859" y="70556"/>
                      </a:cubicBezTo>
                      <a:lnTo>
                        <a:pt x="35278" y="70556"/>
                      </a:lnTo>
                      <a:cubicBezTo>
                        <a:pt x="25922" y="70556"/>
                        <a:pt x="16948" y="66839"/>
                        <a:pt x="10333" y="60223"/>
                      </a:cubicBezTo>
                      <a:cubicBezTo>
                        <a:pt x="3717" y="53607"/>
                        <a:pt x="0" y="44634"/>
                        <a:pt x="0" y="35278"/>
                      </a:cubicBezTo>
                      <a:lnTo>
                        <a:pt x="0" y="35278"/>
                      </a:lnTo>
                      <a:cubicBezTo>
                        <a:pt x="0" y="25922"/>
                        <a:pt x="3717" y="16948"/>
                        <a:pt x="10333" y="10333"/>
                      </a:cubicBezTo>
                      <a:cubicBezTo>
                        <a:pt x="16948" y="3717"/>
                        <a:pt x="25922" y="0"/>
                        <a:pt x="352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 sz="788"/>
                </a:p>
              </p:txBody>
            </p:sp>
            <p:sp>
              <p:nvSpPr>
                <p:cNvPr id="264" name="TextBox 12">
                  <a:extLst>
                    <a:ext uri="{FF2B5EF4-FFF2-40B4-BE49-F238E27FC236}">
                      <a16:creationId xmlns:a16="http://schemas.microsoft.com/office/drawing/2014/main" id="{B4B5B2C8-EBC8-957D-C31A-436A4624714F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78137" cy="118181"/>
                </a:xfrm>
                <a:prstGeom prst="rect">
                  <a:avLst/>
                </a:prstGeom>
              </p:spPr>
              <p:txBody>
                <a:bodyPr lIns="102054" tIns="102054" rIns="102054" bIns="102054" rtlCol="0" anchor="ctr"/>
                <a:lstStyle/>
                <a:p>
                  <a:pPr algn="ctr">
                    <a:lnSpc>
                      <a:spcPts val="953"/>
                    </a:lnSpc>
                  </a:pPr>
                  <a:endParaRPr sz="788"/>
                </a:p>
              </p:txBody>
            </p:sp>
          </p:grpSp>
          <p:sp>
            <p:nvSpPr>
              <p:cNvPr id="258" name="Freeform 96">
                <a:extLst>
                  <a:ext uri="{FF2B5EF4-FFF2-40B4-BE49-F238E27FC236}">
                    <a16:creationId xmlns:a16="http://schemas.microsoft.com/office/drawing/2014/main" id="{6B8DA220-BB02-2716-B1C8-29428FE91924}"/>
                  </a:ext>
                </a:extLst>
              </p:cNvPr>
              <p:cNvSpPr/>
              <p:nvPr/>
            </p:nvSpPr>
            <p:spPr>
              <a:xfrm rot="1775537">
                <a:off x="662809" y="2915377"/>
                <a:ext cx="55029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88046" h="85185">
                    <a:moveTo>
                      <a:pt x="0" y="0"/>
                    </a:moveTo>
                    <a:lnTo>
                      <a:pt x="88046" y="0"/>
                    </a:lnTo>
                    <a:lnTo>
                      <a:pt x="88046" y="85185"/>
                    </a:lnTo>
                    <a:lnTo>
                      <a:pt x="0" y="85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59" name="Freeform 97">
                <a:extLst>
                  <a:ext uri="{FF2B5EF4-FFF2-40B4-BE49-F238E27FC236}">
                    <a16:creationId xmlns:a16="http://schemas.microsoft.com/office/drawing/2014/main" id="{3ED4D7CD-41EB-2134-8FBF-EFC5C5745F89}"/>
                  </a:ext>
                </a:extLst>
              </p:cNvPr>
              <p:cNvSpPr/>
              <p:nvPr/>
            </p:nvSpPr>
            <p:spPr>
              <a:xfrm>
                <a:off x="794268" y="2642913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8" y="0"/>
                    </a:lnTo>
                    <a:lnTo>
                      <a:pt x="50358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60" name="Freeform 98">
                <a:extLst>
                  <a:ext uri="{FF2B5EF4-FFF2-40B4-BE49-F238E27FC236}">
                    <a16:creationId xmlns:a16="http://schemas.microsoft.com/office/drawing/2014/main" id="{90532580-AA50-D881-BF14-737ABCFC006A}"/>
                  </a:ext>
                </a:extLst>
              </p:cNvPr>
              <p:cNvSpPr/>
              <p:nvPr/>
            </p:nvSpPr>
            <p:spPr>
              <a:xfrm>
                <a:off x="1247096" y="2896228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7" y="0"/>
                    </a:lnTo>
                    <a:lnTo>
                      <a:pt x="50357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61" name="Freeform 99">
                <a:extLst>
                  <a:ext uri="{FF2B5EF4-FFF2-40B4-BE49-F238E27FC236}">
                    <a16:creationId xmlns:a16="http://schemas.microsoft.com/office/drawing/2014/main" id="{62BB9A9F-DCC4-E14E-68FA-25D0E075D25A}"/>
                  </a:ext>
                </a:extLst>
              </p:cNvPr>
              <p:cNvSpPr/>
              <p:nvPr/>
            </p:nvSpPr>
            <p:spPr>
              <a:xfrm rot="19940224">
                <a:off x="726853" y="256781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62" name="Freeform 100">
                <a:extLst>
                  <a:ext uri="{FF2B5EF4-FFF2-40B4-BE49-F238E27FC236}">
                    <a16:creationId xmlns:a16="http://schemas.microsoft.com/office/drawing/2014/main" id="{DDD61351-A7D3-C926-073F-7E06F92D26F6}"/>
                  </a:ext>
                </a:extLst>
              </p:cNvPr>
              <p:cNvSpPr/>
              <p:nvPr/>
            </p:nvSpPr>
            <p:spPr>
              <a:xfrm rot="19940224">
                <a:off x="1155657" y="260812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4A3996C7-20C6-3D04-DDD9-5AE2CB668E4C}"/>
                </a:ext>
              </a:extLst>
            </p:cNvPr>
            <p:cNvGrpSpPr/>
            <p:nvPr/>
          </p:nvGrpSpPr>
          <p:grpSpPr>
            <a:xfrm>
              <a:off x="2469527" y="2152651"/>
              <a:ext cx="2003159" cy="2670076"/>
              <a:chOff x="503434" y="2314915"/>
              <a:chExt cx="931523" cy="1469571"/>
            </a:xfrm>
          </p:grpSpPr>
          <p:sp>
            <p:nvSpPr>
              <p:cNvPr id="279" name="Freeform 2">
                <a:extLst>
                  <a:ext uri="{FF2B5EF4-FFF2-40B4-BE49-F238E27FC236}">
                    <a16:creationId xmlns:a16="http://schemas.microsoft.com/office/drawing/2014/main" id="{23CA761E-7780-9E71-E2CC-2AA939D8251A}"/>
                  </a:ext>
                </a:extLst>
              </p:cNvPr>
              <p:cNvSpPr/>
              <p:nvPr/>
            </p:nvSpPr>
            <p:spPr>
              <a:xfrm rot="5400000">
                <a:off x="234410" y="2583939"/>
                <a:ext cx="1469571" cy="931523"/>
              </a:xfrm>
              <a:custGeom>
                <a:avLst/>
                <a:gdLst/>
                <a:ahLst/>
                <a:cxnLst/>
                <a:rect l="l" t="t" r="r" b="b"/>
                <a:pathLst>
                  <a:path w="2351314" h="1354945">
                    <a:moveTo>
                      <a:pt x="0" y="0"/>
                    </a:moveTo>
                    <a:lnTo>
                      <a:pt x="2351314" y="0"/>
                    </a:lnTo>
                    <a:lnTo>
                      <a:pt x="2351314" y="1354944"/>
                    </a:lnTo>
                    <a:lnTo>
                      <a:pt x="0" y="1354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grpSp>
            <p:nvGrpSpPr>
              <p:cNvPr id="280" name="Group 10">
                <a:extLst>
                  <a:ext uri="{FF2B5EF4-FFF2-40B4-BE49-F238E27FC236}">
                    <a16:creationId xmlns:a16="http://schemas.microsoft.com/office/drawing/2014/main" id="{4A2A2C2E-3191-FC64-94CB-46AAC3FB6D6A}"/>
                  </a:ext>
                </a:extLst>
              </p:cNvPr>
              <p:cNvGrpSpPr/>
              <p:nvPr/>
            </p:nvGrpSpPr>
            <p:grpSpPr>
              <a:xfrm>
                <a:off x="584202" y="3362578"/>
                <a:ext cx="779571" cy="307837"/>
                <a:chOff x="-50922" y="-156460"/>
                <a:chExt cx="574894" cy="227016"/>
              </a:xfrm>
            </p:grpSpPr>
            <p:sp>
              <p:nvSpPr>
                <p:cNvPr id="287" name="Freeform 11">
                  <a:extLst>
                    <a:ext uri="{FF2B5EF4-FFF2-40B4-BE49-F238E27FC236}">
                      <a16:creationId xmlns:a16="http://schemas.microsoft.com/office/drawing/2014/main" id="{BBD3DD1F-A023-2EB6-DB54-152140D54912}"/>
                    </a:ext>
                  </a:extLst>
                </p:cNvPr>
                <p:cNvSpPr/>
                <p:nvPr/>
              </p:nvSpPr>
              <p:spPr>
                <a:xfrm>
                  <a:off x="-50922" y="-156460"/>
                  <a:ext cx="574894" cy="22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37" h="70556">
                      <a:moveTo>
                        <a:pt x="35278" y="0"/>
                      </a:moveTo>
                      <a:lnTo>
                        <a:pt x="442859" y="0"/>
                      </a:lnTo>
                      <a:cubicBezTo>
                        <a:pt x="452215" y="0"/>
                        <a:pt x="461188" y="3717"/>
                        <a:pt x="467804" y="10333"/>
                      </a:cubicBezTo>
                      <a:cubicBezTo>
                        <a:pt x="474420" y="16948"/>
                        <a:pt x="478137" y="25922"/>
                        <a:pt x="478137" y="35278"/>
                      </a:cubicBezTo>
                      <a:lnTo>
                        <a:pt x="478137" y="35278"/>
                      </a:lnTo>
                      <a:cubicBezTo>
                        <a:pt x="478137" y="54761"/>
                        <a:pt x="462342" y="70556"/>
                        <a:pt x="442859" y="70556"/>
                      </a:cubicBezTo>
                      <a:lnTo>
                        <a:pt x="35278" y="70556"/>
                      </a:lnTo>
                      <a:cubicBezTo>
                        <a:pt x="25922" y="70556"/>
                        <a:pt x="16948" y="66839"/>
                        <a:pt x="10333" y="60223"/>
                      </a:cubicBezTo>
                      <a:cubicBezTo>
                        <a:pt x="3717" y="53607"/>
                        <a:pt x="0" y="44634"/>
                        <a:pt x="0" y="35278"/>
                      </a:cubicBezTo>
                      <a:lnTo>
                        <a:pt x="0" y="35278"/>
                      </a:lnTo>
                      <a:cubicBezTo>
                        <a:pt x="0" y="25922"/>
                        <a:pt x="3717" y="16948"/>
                        <a:pt x="10333" y="10333"/>
                      </a:cubicBezTo>
                      <a:cubicBezTo>
                        <a:pt x="16948" y="3717"/>
                        <a:pt x="25922" y="0"/>
                        <a:pt x="352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 sz="788"/>
                </a:p>
              </p:txBody>
            </p:sp>
            <p:sp>
              <p:nvSpPr>
                <p:cNvPr id="288" name="TextBox 12">
                  <a:extLst>
                    <a:ext uri="{FF2B5EF4-FFF2-40B4-BE49-F238E27FC236}">
                      <a16:creationId xmlns:a16="http://schemas.microsoft.com/office/drawing/2014/main" id="{FE2E2984-9C3B-3334-C727-A78B9687A6D4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78137" cy="118181"/>
                </a:xfrm>
                <a:prstGeom prst="rect">
                  <a:avLst/>
                </a:prstGeom>
              </p:spPr>
              <p:txBody>
                <a:bodyPr lIns="102054" tIns="102054" rIns="102054" bIns="102054" rtlCol="0" anchor="ctr"/>
                <a:lstStyle/>
                <a:p>
                  <a:pPr algn="ctr">
                    <a:lnSpc>
                      <a:spcPts val="953"/>
                    </a:lnSpc>
                  </a:pPr>
                  <a:endParaRPr sz="788"/>
                </a:p>
              </p:txBody>
            </p:sp>
          </p:grpSp>
          <p:sp>
            <p:nvSpPr>
              <p:cNvPr id="282" name="Freeform 96">
                <a:extLst>
                  <a:ext uri="{FF2B5EF4-FFF2-40B4-BE49-F238E27FC236}">
                    <a16:creationId xmlns:a16="http://schemas.microsoft.com/office/drawing/2014/main" id="{F1CC5F18-DC33-A17E-530C-62EBE3C087B3}"/>
                  </a:ext>
                </a:extLst>
              </p:cNvPr>
              <p:cNvSpPr/>
              <p:nvPr/>
            </p:nvSpPr>
            <p:spPr>
              <a:xfrm rot="1775537">
                <a:off x="662809" y="2915377"/>
                <a:ext cx="55029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88046" h="85185">
                    <a:moveTo>
                      <a:pt x="0" y="0"/>
                    </a:moveTo>
                    <a:lnTo>
                      <a:pt x="88046" y="0"/>
                    </a:lnTo>
                    <a:lnTo>
                      <a:pt x="88046" y="85185"/>
                    </a:lnTo>
                    <a:lnTo>
                      <a:pt x="0" y="85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83" name="Freeform 97">
                <a:extLst>
                  <a:ext uri="{FF2B5EF4-FFF2-40B4-BE49-F238E27FC236}">
                    <a16:creationId xmlns:a16="http://schemas.microsoft.com/office/drawing/2014/main" id="{EC9DF2C3-A25E-541C-EB97-3B2B0C1229EC}"/>
                  </a:ext>
                </a:extLst>
              </p:cNvPr>
              <p:cNvSpPr/>
              <p:nvPr/>
            </p:nvSpPr>
            <p:spPr>
              <a:xfrm>
                <a:off x="794268" y="2642913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8" y="0"/>
                    </a:lnTo>
                    <a:lnTo>
                      <a:pt x="50358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84" name="Freeform 98">
                <a:extLst>
                  <a:ext uri="{FF2B5EF4-FFF2-40B4-BE49-F238E27FC236}">
                    <a16:creationId xmlns:a16="http://schemas.microsoft.com/office/drawing/2014/main" id="{16799487-6342-4F05-31A1-081296CA7C9C}"/>
                  </a:ext>
                </a:extLst>
              </p:cNvPr>
              <p:cNvSpPr/>
              <p:nvPr/>
            </p:nvSpPr>
            <p:spPr>
              <a:xfrm>
                <a:off x="1247096" y="2896228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7" y="0"/>
                    </a:lnTo>
                    <a:lnTo>
                      <a:pt x="50357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85" name="Freeform 99">
                <a:extLst>
                  <a:ext uri="{FF2B5EF4-FFF2-40B4-BE49-F238E27FC236}">
                    <a16:creationId xmlns:a16="http://schemas.microsoft.com/office/drawing/2014/main" id="{08EDD073-5EEB-5E68-95BA-D7542B972772}"/>
                  </a:ext>
                </a:extLst>
              </p:cNvPr>
              <p:cNvSpPr/>
              <p:nvPr/>
            </p:nvSpPr>
            <p:spPr>
              <a:xfrm rot="19940224">
                <a:off x="726853" y="256781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86" name="Freeform 100">
                <a:extLst>
                  <a:ext uri="{FF2B5EF4-FFF2-40B4-BE49-F238E27FC236}">
                    <a16:creationId xmlns:a16="http://schemas.microsoft.com/office/drawing/2014/main" id="{0205088E-BE85-F699-B4BD-973269401C1F}"/>
                  </a:ext>
                </a:extLst>
              </p:cNvPr>
              <p:cNvSpPr/>
              <p:nvPr/>
            </p:nvSpPr>
            <p:spPr>
              <a:xfrm rot="19940224">
                <a:off x="1155657" y="260812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BB2D5DE-E6DC-ACA4-5A33-36B3EFCD25BD}"/>
                </a:ext>
              </a:extLst>
            </p:cNvPr>
            <p:cNvGrpSpPr/>
            <p:nvPr/>
          </p:nvGrpSpPr>
          <p:grpSpPr>
            <a:xfrm>
              <a:off x="2554756" y="5442858"/>
              <a:ext cx="1821057" cy="2670076"/>
              <a:chOff x="554015" y="2314914"/>
              <a:chExt cx="846841" cy="1469571"/>
            </a:xfrm>
          </p:grpSpPr>
          <p:sp>
            <p:nvSpPr>
              <p:cNvPr id="269" name="Freeform 2">
                <a:extLst>
                  <a:ext uri="{FF2B5EF4-FFF2-40B4-BE49-F238E27FC236}">
                    <a16:creationId xmlns:a16="http://schemas.microsoft.com/office/drawing/2014/main" id="{940297FD-2A00-1673-F5BD-E1F1383C5E1E}"/>
                  </a:ext>
                </a:extLst>
              </p:cNvPr>
              <p:cNvSpPr/>
              <p:nvPr/>
            </p:nvSpPr>
            <p:spPr>
              <a:xfrm rot="5400000">
                <a:off x="242650" y="2626279"/>
                <a:ext cx="1469571" cy="846841"/>
              </a:xfrm>
              <a:custGeom>
                <a:avLst/>
                <a:gdLst/>
                <a:ahLst/>
                <a:cxnLst/>
                <a:rect l="l" t="t" r="r" b="b"/>
                <a:pathLst>
                  <a:path w="2351314" h="1354945">
                    <a:moveTo>
                      <a:pt x="0" y="0"/>
                    </a:moveTo>
                    <a:lnTo>
                      <a:pt x="2351314" y="0"/>
                    </a:lnTo>
                    <a:lnTo>
                      <a:pt x="2351314" y="1354944"/>
                    </a:lnTo>
                    <a:lnTo>
                      <a:pt x="0" y="1354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grpSp>
            <p:nvGrpSpPr>
              <p:cNvPr id="270" name="Group 10">
                <a:extLst>
                  <a:ext uri="{FF2B5EF4-FFF2-40B4-BE49-F238E27FC236}">
                    <a16:creationId xmlns:a16="http://schemas.microsoft.com/office/drawing/2014/main" id="{F8A48410-8870-3568-7117-FE4B75470CF4}"/>
                  </a:ext>
                </a:extLst>
              </p:cNvPr>
              <p:cNvGrpSpPr/>
              <p:nvPr/>
            </p:nvGrpSpPr>
            <p:grpSpPr>
              <a:xfrm>
                <a:off x="584202" y="3362578"/>
                <a:ext cx="779572" cy="307837"/>
                <a:chOff x="-50922" y="-156460"/>
                <a:chExt cx="574895" cy="227016"/>
              </a:xfrm>
            </p:grpSpPr>
            <p:sp>
              <p:nvSpPr>
                <p:cNvPr id="277" name="Freeform 11">
                  <a:extLst>
                    <a:ext uri="{FF2B5EF4-FFF2-40B4-BE49-F238E27FC236}">
                      <a16:creationId xmlns:a16="http://schemas.microsoft.com/office/drawing/2014/main" id="{4D793529-9F25-9484-9C88-2702B442696D}"/>
                    </a:ext>
                  </a:extLst>
                </p:cNvPr>
                <p:cNvSpPr/>
                <p:nvPr/>
              </p:nvSpPr>
              <p:spPr>
                <a:xfrm>
                  <a:off x="-50922" y="-156460"/>
                  <a:ext cx="574895" cy="22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37" h="70556">
                      <a:moveTo>
                        <a:pt x="35278" y="0"/>
                      </a:moveTo>
                      <a:lnTo>
                        <a:pt x="442859" y="0"/>
                      </a:lnTo>
                      <a:cubicBezTo>
                        <a:pt x="452215" y="0"/>
                        <a:pt x="461188" y="3717"/>
                        <a:pt x="467804" y="10333"/>
                      </a:cubicBezTo>
                      <a:cubicBezTo>
                        <a:pt x="474420" y="16948"/>
                        <a:pt x="478137" y="25922"/>
                        <a:pt x="478137" y="35278"/>
                      </a:cubicBezTo>
                      <a:lnTo>
                        <a:pt x="478137" y="35278"/>
                      </a:lnTo>
                      <a:cubicBezTo>
                        <a:pt x="478137" y="54761"/>
                        <a:pt x="462342" y="70556"/>
                        <a:pt x="442859" y="70556"/>
                      </a:cubicBezTo>
                      <a:lnTo>
                        <a:pt x="35278" y="70556"/>
                      </a:lnTo>
                      <a:cubicBezTo>
                        <a:pt x="25922" y="70556"/>
                        <a:pt x="16948" y="66839"/>
                        <a:pt x="10333" y="60223"/>
                      </a:cubicBezTo>
                      <a:cubicBezTo>
                        <a:pt x="3717" y="53607"/>
                        <a:pt x="0" y="44634"/>
                        <a:pt x="0" y="35278"/>
                      </a:cubicBezTo>
                      <a:lnTo>
                        <a:pt x="0" y="35278"/>
                      </a:lnTo>
                      <a:cubicBezTo>
                        <a:pt x="0" y="25922"/>
                        <a:pt x="3717" y="16948"/>
                        <a:pt x="10333" y="10333"/>
                      </a:cubicBezTo>
                      <a:cubicBezTo>
                        <a:pt x="16948" y="3717"/>
                        <a:pt x="25922" y="0"/>
                        <a:pt x="352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 sz="788"/>
                </a:p>
              </p:txBody>
            </p:sp>
            <p:sp>
              <p:nvSpPr>
                <p:cNvPr id="278" name="TextBox 12">
                  <a:extLst>
                    <a:ext uri="{FF2B5EF4-FFF2-40B4-BE49-F238E27FC236}">
                      <a16:creationId xmlns:a16="http://schemas.microsoft.com/office/drawing/2014/main" id="{2F21FB3D-5A22-8A1B-1FF1-FB0CF26C5BB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78137" cy="118181"/>
                </a:xfrm>
                <a:prstGeom prst="rect">
                  <a:avLst/>
                </a:prstGeom>
              </p:spPr>
              <p:txBody>
                <a:bodyPr lIns="102054" tIns="102054" rIns="102054" bIns="102054" rtlCol="0" anchor="ctr"/>
                <a:lstStyle/>
                <a:p>
                  <a:pPr algn="ctr">
                    <a:lnSpc>
                      <a:spcPts val="953"/>
                    </a:lnSpc>
                  </a:pPr>
                  <a:endParaRPr sz="788"/>
                </a:p>
              </p:txBody>
            </p:sp>
          </p:grpSp>
          <p:sp>
            <p:nvSpPr>
              <p:cNvPr id="272" name="Freeform 96">
                <a:extLst>
                  <a:ext uri="{FF2B5EF4-FFF2-40B4-BE49-F238E27FC236}">
                    <a16:creationId xmlns:a16="http://schemas.microsoft.com/office/drawing/2014/main" id="{1AED4490-F4BD-EFCE-9644-9FE2CD65F588}"/>
                  </a:ext>
                </a:extLst>
              </p:cNvPr>
              <p:cNvSpPr/>
              <p:nvPr/>
            </p:nvSpPr>
            <p:spPr>
              <a:xfrm rot="1775537">
                <a:off x="662809" y="2915377"/>
                <a:ext cx="55029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88046" h="85185">
                    <a:moveTo>
                      <a:pt x="0" y="0"/>
                    </a:moveTo>
                    <a:lnTo>
                      <a:pt x="88046" y="0"/>
                    </a:lnTo>
                    <a:lnTo>
                      <a:pt x="88046" y="85185"/>
                    </a:lnTo>
                    <a:lnTo>
                      <a:pt x="0" y="85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73" name="Freeform 97">
                <a:extLst>
                  <a:ext uri="{FF2B5EF4-FFF2-40B4-BE49-F238E27FC236}">
                    <a16:creationId xmlns:a16="http://schemas.microsoft.com/office/drawing/2014/main" id="{1FF464E4-2535-B6FB-A05E-C741D3E92629}"/>
                  </a:ext>
                </a:extLst>
              </p:cNvPr>
              <p:cNvSpPr/>
              <p:nvPr/>
            </p:nvSpPr>
            <p:spPr>
              <a:xfrm>
                <a:off x="794268" y="2642913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8" y="0"/>
                    </a:lnTo>
                    <a:lnTo>
                      <a:pt x="50358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74" name="Freeform 98">
                <a:extLst>
                  <a:ext uri="{FF2B5EF4-FFF2-40B4-BE49-F238E27FC236}">
                    <a16:creationId xmlns:a16="http://schemas.microsoft.com/office/drawing/2014/main" id="{B577ACB1-145D-9B6F-39D4-5901204C37BA}"/>
                  </a:ext>
                </a:extLst>
              </p:cNvPr>
              <p:cNvSpPr/>
              <p:nvPr/>
            </p:nvSpPr>
            <p:spPr>
              <a:xfrm>
                <a:off x="1247096" y="2896228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7" y="0"/>
                    </a:lnTo>
                    <a:lnTo>
                      <a:pt x="50357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75" name="Freeform 99">
                <a:extLst>
                  <a:ext uri="{FF2B5EF4-FFF2-40B4-BE49-F238E27FC236}">
                    <a16:creationId xmlns:a16="http://schemas.microsoft.com/office/drawing/2014/main" id="{0FBFD0F9-51C2-0438-340A-98ACF00739F1}"/>
                  </a:ext>
                </a:extLst>
              </p:cNvPr>
              <p:cNvSpPr/>
              <p:nvPr/>
            </p:nvSpPr>
            <p:spPr>
              <a:xfrm rot="19940224">
                <a:off x="726853" y="256781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76" name="Freeform 100">
                <a:extLst>
                  <a:ext uri="{FF2B5EF4-FFF2-40B4-BE49-F238E27FC236}">
                    <a16:creationId xmlns:a16="http://schemas.microsoft.com/office/drawing/2014/main" id="{42F55056-927F-4ADF-9ACD-42F28B0270D8}"/>
                  </a:ext>
                </a:extLst>
              </p:cNvPr>
              <p:cNvSpPr/>
              <p:nvPr/>
            </p:nvSpPr>
            <p:spPr>
              <a:xfrm rot="19940224">
                <a:off x="1155657" y="260812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8374E8C-722A-2EC9-5A6C-7DC9083497D7}"/>
                </a:ext>
              </a:extLst>
            </p:cNvPr>
            <p:cNvGrpSpPr/>
            <p:nvPr/>
          </p:nvGrpSpPr>
          <p:grpSpPr>
            <a:xfrm>
              <a:off x="4795228" y="2152650"/>
              <a:ext cx="1821058" cy="2670076"/>
              <a:chOff x="554015" y="2314914"/>
              <a:chExt cx="846841" cy="1469571"/>
            </a:xfrm>
          </p:grpSpPr>
          <p:sp>
            <p:nvSpPr>
              <p:cNvPr id="302" name="Freeform 2">
                <a:extLst>
                  <a:ext uri="{FF2B5EF4-FFF2-40B4-BE49-F238E27FC236}">
                    <a16:creationId xmlns:a16="http://schemas.microsoft.com/office/drawing/2014/main" id="{096F8E86-1353-8042-82FC-7FBE78E8301C}"/>
                  </a:ext>
                </a:extLst>
              </p:cNvPr>
              <p:cNvSpPr/>
              <p:nvPr/>
            </p:nvSpPr>
            <p:spPr>
              <a:xfrm rot="5400000">
                <a:off x="242650" y="2626279"/>
                <a:ext cx="1469571" cy="846841"/>
              </a:xfrm>
              <a:custGeom>
                <a:avLst/>
                <a:gdLst/>
                <a:ahLst/>
                <a:cxnLst/>
                <a:rect l="l" t="t" r="r" b="b"/>
                <a:pathLst>
                  <a:path w="2351314" h="1354945">
                    <a:moveTo>
                      <a:pt x="0" y="0"/>
                    </a:moveTo>
                    <a:lnTo>
                      <a:pt x="2351314" y="0"/>
                    </a:lnTo>
                    <a:lnTo>
                      <a:pt x="2351314" y="1354944"/>
                    </a:lnTo>
                    <a:lnTo>
                      <a:pt x="0" y="1354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grpSp>
            <p:nvGrpSpPr>
              <p:cNvPr id="303" name="Group 10">
                <a:extLst>
                  <a:ext uri="{FF2B5EF4-FFF2-40B4-BE49-F238E27FC236}">
                    <a16:creationId xmlns:a16="http://schemas.microsoft.com/office/drawing/2014/main" id="{4096B6CB-21DA-B830-1BEE-725DC14CCBEC}"/>
                  </a:ext>
                </a:extLst>
              </p:cNvPr>
              <p:cNvGrpSpPr/>
              <p:nvPr/>
            </p:nvGrpSpPr>
            <p:grpSpPr>
              <a:xfrm>
                <a:off x="584202" y="3362578"/>
                <a:ext cx="779572" cy="307837"/>
                <a:chOff x="-50922" y="-156460"/>
                <a:chExt cx="574895" cy="227016"/>
              </a:xfrm>
            </p:grpSpPr>
            <p:sp>
              <p:nvSpPr>
                <p:cNvPr id="310" name="Freeform 11">
                  <a:extLst>
                    <a:ext uri="{FF2B5EF4-FFF2-40B4-BE49-F238E27FC236}">
                      <a16:creationId xmlns:a16="http://schemas.microsoft.com/office/drawing/2014/main" id="{65F27780-C13E-34C1-E0C0-12A765BFE2B2}"/>
                    </a:ext>
                  </a:extLst>
                </p:cNvPr>
                <p:cNvSpPr/>
                <p:nvPr/>
              </p:nvSpPr>
              <p:spPr>
                <a:xfrm>
                  <a:off x="-50922" y="-156460"/>
                  <a:ext cx="574895" cy="22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37" h="70556">
                      <a:moveTo>
                        <a:pt x="35278" y="0"/>
                      </a:moveTo>
                      <a:lnTo>
                        <a:pt x="442859" y="0"/>
                      </a:lnTo>
                      <a:cubicBezTo>
                        <a:pt x="452215" y="0"/>
                        <a:pt x="461188" y="3717"/>
                        <a:pt x="467804" y="10333"/>
                      </a:cubicBezTo>
                      <a:cubicBezTo>
                        <a:pt x="474420" y="16948"/>
                        <a:pt x="478137" y="25922"/>
                        <a:pt x="478137" y="35278"/>
                      </a:cubicBezTo>
                      <a:lnTo>
                        <a:pt x="478137" y="35278"/>
                      </a:lnTo>
                      <a:cubicBezTo>
                        <a:pt x="478137" y="54761"/>
                        <a:pt x="462342" y="70556"/>
                        <a:pt x="442859" y="70556"/>
                      </a:cubicBezTo>
                      <a:lnTo>
                        <a:pt x="35278" y="70556"/>
                      </a:lnTo>
                      <a:cubicBezTo>
                        <a:pt x="25922" y="70556"/>
                        <a:pt x="16948" y="66839"/>
                        <a:pt x="10333" y="60223"/>
                      </a:cubicBezTo>
                      <a:cubicBezTo>
                        <a:pt x="3717" y="53607"/>
                        <a:pt x="0" y="44634"/>
                        <a:pt x="0" y="35278"/>
                      </a:cubicBezTo>
                      <a:lnTo>
                        <a:pt x="0" y="35278"/>
                      </a:lnTo>
                      <a:cubicBezTo>
                        <a:pt x="0" y="25922"/>
                        <a:pt x="3717" y="16948"/>
                        <a:pt x="10333" y="10333"/>
                      </a:cubicBezTo>
                      <a:cubicBezTo>
                        <a:pt x="16948" y="3717"/>
                        <a:pt x="25922" y="0"/>
                        <a:pt x="352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 sz="788"/>
                </a:p>
              </p:txBody>
            </p:sp>
            <p:sp>
              <p:nvSpPr>
                <p:cNvPr id="311" name="TextBox 12">
                  <a:extLst>
                    <a:ext uri="{FF2B5EF4-FFF2-40B4-BE49-F238E27FC236}">
                      <a16:creationId xmlns:a16="http://schemas.microsoft.com/office/drawing/2014/main" id="{14263837-FA9C-80E5-7C8E-6AB97507CB65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78137" cy="118181"/>
                </a:xfrm>
                <a:prstGeom prst="rect">
                  <a:avLst/>
                </a:prstGeom>
              </p:spPr>
              <p:txBody>
                <a:bodyPr lIns="102054" tIns="102054" rIns="102054" bIns="102054" rtlCol="0" anchor="ctr"/>
                <a:lstStyle/>
                <a:p>
                  <a:pPr algn="ctr">
                    <a:lnSpc>
                      <a:spcPts val="953"/>
                    </a:lnSpc>
                  </a:pPr>
                  <a:endParaRPr sz="788"/>
                </a:p>
              </p:txBody>
            </p:sp>
          </p:grpSp>
          <p:sp>
            <p:nvSpPr>
              <p:cNvPr id="305" name="Freeform 96">
                <a:extLst>
                  <a:ext uri="{FF2B5EF4-FFF2-40B4-BE49-F238E27FC236}">
                    <a16:creationId xmlns:a16="http://schemas.microsoft.com/office/drawing/2014/main" id="{A5079153-DDB2-CF47-A1F7-16DE6DD69CD8}"/>
                  </a:ext>
                </a:extLst>
              </p:cNvPr>
              <p:cNvSpPr/>
              <p:nvPr/>
            </p:nvSpPr>
            <p:spPr>
              <a:xfrm rot="1775537">
                <a:off x="662809" y="2915377"/>
                <a:ext cx="55029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88046" h="85185">
                    <a:moveTo>
                      <a:pt x="0" y="0"/>
                    </a:moveTo>
                    <a:lnTo>
                      <a:pt x="88046" y="0"/>
                    </a:lnTo>
                    <a:lnTo>
                      <a:pt x="88046" y="85185"/>
                    </a:lnTo>
                    <a:lnTo>
                      <a:pt x="0" y="85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06" name="Freeform 97">
                <a:extLst>
                  <a:ext uri="{FF2B5EF4-FFF2-40B4-BE49-F238E27FC236}">
                    <a16:creationId xmlns:a16="http://schemas.microsoft.com/office/drawing/2014/main" id="{F3F3C3A8-7C35-854C-1126-79636A9EDED6}"/>
                  </a:ext>
                </a:extLst>
              </p:cNvPr>
              <p:cNvSpPr/>
              <p:nvPr/>
            </p:nvSpPr>
            <p:spPr>
              <a:xfrm>
                <a:off x="794268" y="2642913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8" y="0"/>
                    </a:lnTo>
                    <a:lnTo>
                      <a:pt x="50358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07" name="Freeform 98">
                <a:extLst>
                  <a:ext uri="{FF2B5EF4-FFF2-40B4-BE49-F238E27FC236}">
                    <a16:creationId xmlns:a16="http://schemas.microsoft.com/office/drawing/2014/main" id="{7014DFA8-D9A9-4D7F-22BE-9FAB9A4A895B}"/>
                  </a:ext>
                </a:extLst>
              </p:cNvPr>
              <p:cNvSpPr/>
              <p:nvPr/>
            </p:nvSpPr>
            <p:spPr>
              <a:xfrm>
                <a:off x="1247096" y="2896228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7" y="0"/>
                    </a:lnTo>
                    <a:lnTo>
                      <a:pt x="50357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08" name="Freeform 99">
                <a:extLst>
                  <a:ext uri="{FF2B5EF4-FFF2-40B4-BE49-F238E27FC236}">
                    <a16:creationId xmlns:a16="http://schemas.microsoft.com/office/drawing/2014/main" id="{51D29D94-81F6-08A1-1F86-46E81A0FA575}"/>
                  </a:ext>
                </a:extLst>
              </p:cNvPr>
              <p:cNvSpPr/>
              <p:nvPr/>
            </p:nvSpPr>
            <p:spPr>
              <a:xfrm rot="19940224">
                <a:off x="726853" y="256781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09" name="Freeform 100">
                <a:extLst>
                  <a:ext uri="{FF2B5EF4-FFF2-40B4-BE49-F238E27FC236}">
                    <a16:creationId xmlns:a16="http://schemas.microsoft.com/office/drawing/2014/main" id="{5C5913EB-15F9-9525-F00F-57B246B2803E}"/>
                  </a:ext>
                </a:extLst>
              </p:cNvPr>
              <p:cNvSpPr/>
              <p:nvPr/>
            </p:nvSpPr>
            <p:spPr>
              <a:xfrm rot="19940224">
                <a:off x="1155657" y="260812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D1967AF-A74B-DAB9-B818-C7E5AA641FA1}"/>
                </a:ext>
              </a:extLst>
            </p:cNvPr>
            <p:cNvGrpSpPr/>
            <p:nvPr/>
          </p:nvGrpSpPr>
          <p:grpSpPr>
            <a:xfrm>
              <a:off x="4771688" y="5442858"/>
              <a:ext cx="1821058" cy="2670076"/>
              <a:chOff x="554015" y="2314914"/>
              <a:chExt cx="846841" cy="1469571"/>
            </a:xfrm>
          </p:grpSpPr>
          <p:sp>
            <p:nvSpPr>
              <p:cNvPr id="292" name="Freeform 2">
                <a:extLst>
                  <a:ext uri="{FF2B5EF4-FFF2-40B4-BE49-F238E27FC236}">
                    <a16:creationId xmlns:a16="http://schemas.microsoft.com/office/drawing/2014/main" id="{287EE221-CBA4-AE5F-71F5-A30B9EF57FE7}"/>
                  </a:ext>
                </a:extLst>
              </p:cNvPr>
              <p:cNvSpPr/>
              <p:nvPr/>
            </p:nvSpPr>
            <p:spPr>
              <a:xfrm rot="5400000">
                <a:off x="242650" y="2626279"/>
                <a:ext cx="1469571" cy="846841"/>
              </a:xfrm>
              <a:custGeom>
                <a:avLst/>
                <a:gdLst/>
                <a:ahLst/>
                <a:cxnLst/>
                <a:rect l="l" t="t" r="r" b="b"/>
                <a:pathLst>
                  <a:path w="2351314" h="1354945">
                    <a:moveTo>
                      <a:pt x="0" y="0"/>
                    </a:moveTo>
                    <a:lnTo>
                      <a:pt x="2351314" y="0"/>
                    </a:lnTo>
                    <a:lnTo>
                      <a:pt x="2351314" y="1354944"/>
                    </a:lnTo>
                    <a:lnTo>
                      <a:pt x="0" y="1354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grpSp>
            <p:nvGrpSpPr>
              <p:cNvPr id="293" name="Group 10">
                <a:extLst>
                  <a:ext uri="{FF2B5EF4-FFF2-40B4-BE49-F238E27FC236}">
                    <a16:creationId xmlns:a16="http://schemas.microsoft.com/office/drawing/2014/main" id="{C1F70FAA-3A38-FF4E-766A-E4B811675B88}"/>
                  </a:ext>
                </a:extLst>
              </p:cNvPr>
              <p:cNvGrpSpPr/>
              <p:nvPr/>
            </p:nvGrpSpPr>
            <p:grpSpPr>
              <a:xfrm>
                <a:off x="584202" y="3362578"/>
                <a:ext cx="779572" cy="307837"/>
                <a:chOff x="-50922" y="-156460"/>
                <a:chExt cx="574895" cy="227016"/>
              </a:xfrm>
            </p:grpSpPr>
            <p:sp>
              <p:nvSpPr>
                <p:cNvPr id="300" name="Freeform 11">
                  <a:extLst>
                    <a:ext uri="{FF2B5EF4-FFF2-40B4-BE49-F238E27FC236}">
                      <a16:creationId xmlns:a16="http://schemas.microsoft.com/office/drawing/2014/main" id="{123CF7DF-CF66-094F-38DD-2605006C58F1}"/>
                    </a:ext>
                  </a:extLst>
                </p:cNvPr>
                <p:cNvSpPr/>
                <p:nvPr/>
              </p:nvSpPr>
              <p:spPr>
                <a:xfrm>
                  <a:off x="-50922" y="-156460"/>
                  <a:ext cx="574895" cy="22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37" h="70556">
                      <a:moveTo>
                        <a:pt x="35278" y="0"/>
                      </a:moveTo>
                      <a:lnTo>
                        <a:pt x="442859" y="0"/>
                      </a:lnTo>
                      <a:cubicBezTo>
                        <a:pt x="452215" y="0"/>
                        <a:pt x="461188" y="3717"/>
                        <a:pt x="467804" y="10333"/>
                      </a:cubicBezTo>
                      <a:cubicBezTo>
                        <a:pt x="474420" y="16948"/>
                        <a:pt x="478137" y="25922"/>
                        <a:pt x="478137" y="35278"/>
                      </a:cubicBezTo>
                      <a:lnTo>
                        <a:pt x="478137" y="35278"/>
                      </a:lnTo>
                      <a:cubicBezTo>
                        <a:pt x="478137" y="54761"/>
                        <a:pt x="462342" y="70556"/>
                        <a:pt x="442859" y="70556"/>
                      </a:cubicBezTo>
                      <a:lnTo>
                        <a:pt x="35278" y="70556"/>
                      </a:lnTo>
                      <a:cubicBezTo>
                        <a:pt x="25922" y="70556"/>
                        <a:pt x="16948" y="66839"/>
                        <a:pt x="10333" y="60223"/>
                      </a:cubicBezTo>
                      <a:cubicBezTo>
                        <a:pt x="3717" y="53607"/>
                        <a:pt x="0" y="44634"/>
                        <a:pt x="0" y="35278"/>
                      </a:cubicBezTo>
                      <a:lnTo>
                        <a:pt x="0" y="35278"/>
                      </a:lnTo>
                      <a:cubicBezTo>
                        <a:pt x="0" y="25922"/>
                        <a:pt x="3717" y="16948"/>
                        <a:pt x="10333" y="10333"/>
                      </a:cubicBezTo>
                      <a:cubicBezTo>
                        <a:pt x="16948" y="3717"/>
                        <a:pt x="25922" y="0"/>
                        <a:pt x="352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 sz="788"/>
                </a:p>
              </p:txBody>
            </p:sp>
            <p:sp>
              <p:nvSpPr>
                <p:cNvPr id="301" name="TextBox 12">
                  <a:extLst>
                    <a:ext uri="{FF2B5EF4-FFF2-40B4-BE49-F238E27FC236}">
                      <a16:creationId xmlns:a16="http://schemas.microsoft.com/office/drawing/2014/main" id="{80937038-F04B-96B5-A7E7-E22EFAAE1D8C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78137" cy="118181"/>
                </a:xfrm>
                <a:prstGeom prst="rect">
                  <a:avLst/>
                </a:prstGeom>
              </p:spPr>
              <p:txBody>
                <a:bodyPr lIns="102054" tIns="102054" rIns="102054" bIns="102054" rtlCol="0" anchor="ctr"/>
                <a:lstStyle/>
                <a:p>
                  <a:pPr algn="ctr">
                    <a:lnSpc>
                      <a:spcPts val="953"/>
                    </a:lnSpc>
                  </a:pPr>
                  <a:endParaRPr sz="788"/>
                </a:p>
              </p:txBody>
            </p:sp>
          </p:grpSp>
          <p:sp>
            <p:nvSpPr>
              <p:cNvPr id="295" name="Freeform 96">
                <a:extLst>
                  <a:ext uri="{FF2B5EF4-FFF2-40B4-BE49-F238E27FC236}">
                    <a16:creationId xmlns:a16="http://schemas.microsoft.com/office/drawing/2014/main" id="{4E827D54-B1B5-12B4-59E1-98C4C2C417AB}"/>
                  </a:ext>
                </a:extLst>
              </p:cNvPr>
              <p:cNvSpPr/>
              <p:nvPr/>
            </p:nvSpPr>
            <p:spPr>
              <a:xfrm rot="1775537">
                <a:off x="662809" y="2915377"/>
                <a:ext cx="55029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88046" h="85185">
                    <a:moveTo>
                      <a:pt x="0" y="0"/>
                    </a:moveTo>
                    <a:lnTo>
                      <a:pt x="88046" y="0"/>
                    </a:lnTo>
                    <a:lnTo>
                      <a:pt x="88046" y="85185"/>
                    </a:lnTo>
                    <a:lnTo>
                      <a:pt x="0" y="85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96" name="Freeform 97">
                <a:extLst>
                  <a:ext uri="{FF2B5EF4-FFF2-40B4-BE49-F238E27FC236}">
                    <a16:creationId xmlns:a16="http://schemas.microsoft.com/office/drawing/2014/main" id="{02819246-5529-D643-7472-D70C97AC6976}"/>
                  </a:ext>
                </a:extLst>
              </p:cNvPr>
              <p:cNvSpPr/>
              <p:nvPr/>
            </p:nvSpPr>
            <p:spPr>
              <a:xfrm>
                <a:off x="794268" y="2642913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8" y="0"/>
                    </a:lnTo>
                    <a:lnTo>
                      <a:pt x="50358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97" name="Freeform 98">
                <a:extLst>
                  <a:ext uri="{FF2B5EF4-FFF2-40B4-BE49-F238E27FC236}">
                    <a16:creationId xmlns:a16="http://schemas.microsoft.com/office/drawing/2014/main" id="{48BADCB5-1D46-5A75-F41A-955ED34F41C8}"/>
                  </a:ext>
                </a:extLst>
              </p:cNvPr>
              <p:cNvSpPr/>
              <p:nvPr/>
            </p:nvSpPr>
            <p:spPr>
              <a:xfrm>
                <a:off x="1247096" y="2896228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7" y="0"/>
                    </a:lnTo>
                    <a:lnTo>
                      <a:pt x="50357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98" name="Freeform 99">
                <a:extLst>
                  <a:ext uri="{FF2B5EF4-FFF2-40B4-BE49-F238E27FC236}">
                    <a16:creationId xmlns:a16="http://schemas.microsoft.com/office/drawing/2014/main" id="{40B01F7A-DA85-B040-419C-99F1A1C0A497}"/>
                  </a:ext>
                </a:extLst>
              </p:cNvPr>
              <p:cNvSpPr/>
              <p:nvPr/>
            </p:nvSpPr>
            <p:spPr>
              <a:xfrm rot="19940224">
                <a:off x="726853" y="256781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299" name="Freeform 100">
                <a:extLst>
                  <a:ext uri="{FF2B5EF4-FFF2-40B4-BE49-F238E27FC236}">
                    <a16:creationId xmlns:a16="http://schemas.microsoft.com/office/drawing/2014/main" id="{ACF25416-4331-B636-C059-836BA2810151}"/>
                  </a:ext>
                </a:extLst>
              </p:cNvPr>
              <p:cNvSpPr/>
              <p:nvPr/>
            </p:nvSpPr>
            <p:spPr>
              <a:xfrm rot="19940224">
                <a:off x="1155657" y="260812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C096DFBF-4FC1-03AD-6003-B83B5E0EBAA8}"/>
                </a:ext>
              </a:extLst>
            </p:cNvPr>
            <p:cNvGrpSpPr/>
            <p:nvPr/>
          </p:nvGrpSpPr>
          <p:grpSpPr>
            <a:xfrm>
              <a:off x="6969189" y="2152650"/>
              <a:ext cx="1821058" cy="2670076"/>
              <a:chOff x="554015" y="2314914"/>
              <a:chExt cx="846841" cy="1469571"/>
            </a:xfrm>
          </p:grpSpPr>
          <p:sp>
            <p:nvSpPr>
              <p:cNvPr id="325" name="Freeform 2">
                <a:extLst>
                  <a:ext uri="{FF2B5EF4-FFF2-40B4-BE49-F238E27FC236}">
                    <a16:creationId xmlns:a16="http://schemas.microsoft.com/office/drawing/2014/main" id="{183DEAFE-B2D2-D658-863C-FCF40567E091}"/>
                  </a:ext>
                </a:extLst>
              </p:cNvPr>
              <p:cNvSpPr/>
              <p:nvPr/>
            </p:nvSpPr>
            <p:spPr>
              <a:xfrm rot="5400000">
                <a:off x="242650" y="2626279"/>
                <a:ext cx="1469571" cy="846841"/>
              </a:xfrm>
              <a:custGeom>
                <a:avLst/>
                <a:gdLst/>
                <a:ahLst/>
                <a:cxnLst/>
                <a:rect l="l" t="t" r="r" b="b"/>
                <a:pathLst>
                  <a:path w="2351314" h="1354945">
                    <a:moveTo>
                      <a:pt x="0" y="0"/>
                    </a:moveTo>
                    <a:lnTo>
                      <a:pt x="2351314" y="0"/>
                    </a:lnTo>
                    <a:lnTo>
                      <a:pt x="2351314" y="1354944"/>
                    </a:lnTo>
                    <a:lnTo>
                      <a:pt x="0" y="1354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grpSp>
            <p:nvGrpSpPr>
              <p:cNvPr id="326" name="Group 10">
                <a:extLst>
                  <a:ext uri="{FF2B5EF4-FFF2-40B4-BE49-F238E27FC236}">
                    <a16:creationId xmlns:a16="http://schemas.microsoft.com/office/drawing/2014/main" id="{1C7C9E05-2518-8831-4588-DB08BD5ED658}"/>
                  </a:ext>
                </a:extLst>
              </p:cNvPr>
              <p:cNvGrpSpPr/>
              <p:nvPr/>
            </p:nvGrpSpPr>
            <p:grpSpPr>
              <a:xfrm>
                <a:off x="584202" y="3362578"/>
                <a:ext cx="779572" cy="307837"/>
                <a:chOff x="-50922" y="-156460"/>
                <a:chExt cx="574895" cy="227016"/>
              </a:xfrm>
            </p:grpSpPr>
            <p:sp>
              <p:nvSpPr>
                <p:cNvPr id="333" name="Freeform 11">
                  <a:extLst>
                    <a:ext uri="{FF2B5EF4-FFF2-40B4-BE49-F238E27FC236}">
                      <a16:creationId xmlns:a16="http://schemas.microsoft.com/office/drawing/2014/main" id="{0A16F101-1C82-A66C-D3A1-9ACE37232577}"/>
                    </a:ext>
                  </a:extLst>
                </p:cNvPr>
                <p:cNvSpPr/>
                <p:nvPr/>
              </p:nvSpPr>
              <p:spPr>
                <a:xfrm>
                  <a:off x="-50922" y="-156460"/>
                  <a:ext cx="574895" cy="22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37" h="70556">
                      <a:moveTo>
                        <a:pt x="35278" y="0"/>
                      </a:moveTo>
                      <a:lnTo>
                        <a:pt x="442859" y="0"/>
                      </a:lnTo>
                      <a:cubicBezTo>
                        <a:pt x="452215" y="0"/>
                        <a:pt x="461188" y="3717"/>
                        <a:pt x="467804" y="10333"/>
                      </a:cubicBezTo>
                      <a:cubicBezTo>
                        <a:pt x="474420" y="16948"/>
                        <a:pt x="478137" y="25922"/>
                        <a:pt x="478137" y="35278"/>
                      </a:cubicBezTo>
                      <a:lnTo>
                        <a:pt x="478137" y="35278"/>
                      </a:lnTo>
                      <a:cubicBezTo>
                        <a:pt x="478137" y="54761"/>
                        <a:pt x="462342" y="70556"/>
                        <a:pt x="442859" y="70556"/>
                      </a:cubicBezTo>
                      <a:lnTo>
                        <a:pt x="35278" y="70556"/>
                      </a:lnTo>
                      <a:cubicBezTo>
                        <a:pt x="25922" y="70556"/>
                        <a:pt x="16948" y="66839"/>
                        <a:pt x="10333" y="60223"/>
                      </a:cubicBezTo>
                      <a:cubicBezTo>
                        <a:pt x="3717" y="53607"/>
                        <a:pt x="0" y="44634"/>
                        <a:pt x="0" y="35278"/>
                      </a:cubicBezTo>
                      <a:lnTo>
                        <a:pt x="0" y="35278"/>
                      </a:lnTo>
                      <a:cubicBezTo>
                        <a:pt x="0" y="25922"/>
                        <a:pt x="3717" y="16948"/>
                        <a:pt x="10333" y="10333"/>
                      </a:cubicBezTo>
                      <a:cubicBezTo>
                        <a:pt x="16948" y="3717"/>
                        <a:pt x="25922" y="0"/>
                        <a:pt x="352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 sz="788"/>
                </a:p>
              </p:txBody>
            </p:sp>
            <p:sp>
              <p:nvSpPr>
                <p:cNvPr id="334" name="TextBox 12">
                  <a:extLst>
                    <a:ext uri="{FF2B5EF4-FFF2-40B4-BE49-F238E27FC236}">
                      <a16:creationId xmlns:a16="http://schemas.microsoft.com/office/drawing/2014/main" id="{9A769C1A-0ED1-D98F-CA3E-F10479BC3CE0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78137" cy="118181"/>
                </a:xfrm>
                <a:prstGeom prst="rect">
                  <a:avLst/>
                </a:prstGeom>
              </p:spPr>
              <p:txBody>
                <a:bodyPr lIns="102054" tIns="102054" rIns="102054" bIns="102054" rtlCol="0" anchor="ctr"/>
                <a:lstStyle/>
                <a:p>
                  <a:pPr algn="ctr">
                    <a:lnSpc>
                      <a:spcPts val="953"/>
                    </a:lnSpc>
                  </a:pPr>
                  <a:endParaRPr sz="788"/>
                </a:p>
              </p:txBody>
            </p:sp>
          </p:grpSp>
          <p:sp>
            <p:nvSpPr>
              <p:cNvPr id="328" name="Freeform 96">
                <a:extLst>
                  <a:ext uri="{FF2B5EF4-FFF2-40B4-BE49-F238E27FC236}">
                    <a16:creationId xmlns:a16="http://schemas.microsoft.com/office/drawing/2014/main" id="{99E8DBD0-A3EB-F0A0-59D0-8BCD76946130}"/>
                  </a:ext>
                </a:extLst>
              </p:cNvPr>
              <p:cNvSpPr/>
              <p:nvPr/>
            </p:nvSpPr>
            <p:spPr>
              <a:xfrm rot="1775537">
                <a:off x="662809" y="2915377"/>
                <a:ext cx="55029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88046" h="85185">
                    <a:moveTo>
                      <a:pt x="0" y="0"/>
                    </a:moveTo>
                    <a:lnTo>
                      <a:pt x="88046" y="0"/>
                    </a:lnTo>
                    <a:lnTo>
                      <a:pt x="88046" y="85185"/>
                    </a:lnTo>
                    <a:lnTo>
                      <a:pt x="0" y="85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29" name="Freeform 97">
                <a:extLst>
                  <a:ext uri="{FF2B5EF4-FFF2-40B4-BE49-F238E27FC236}">
                    <a16:creationId xmlns:a16="http://schemas.microsoft.com/office/drawing/2014/main" id="{4EC9CAD7-D7AE-5AEC-E6C2-018EDAD4C9E8}"/>
                  </a:ext>
                </a:extLst>
              </p:cNvPr>
              <p:cNvSpPr/>
              <p:nvPr/>
            </p:nvSpPr>
            <p:spPr>
              <a:xfrm>
                <a:off x="794268" y="2642913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8" y="0"/>
                    </a:lnTo>
                    <a:lnTo>
                      <a:pt x="50358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30" name="Freeform 98">
                <a:extLst>
                  <a:ext uri="{FF2B5EF4-FFF2-40B4-BE49-F238E27FC236}">
                    <a16:creationId xmlns:a16="http://schemas.microsoft.com/office/drawing/2014/main" id="{5727CE50-C86C-2B70-BF41-A132EDA5E13E}"/>
                  </a:ext>
                </a:extLst>
              </p:cNvPr>
              <p:cNvSpPr/>
              <p:nvPr/>
            </p:nvSpPr>
            <p:spPr>
              <a:xfrm>
                <a:off x="1247096" y="2896228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7" y="0"/>
                    </a:lnTo>
                    <a:lnTo>
                      <a:pt x="50357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31" name="Freeform 99">
                <a:extLst>
                  <a:ext uri="{FF2B5EF4-FFF2-40B4-BE49-F238E27FC236}">
                    <a16:creationId xmlns:a16="http://schemas.microsoft.com/office/drawing/2014/main" id="{9E4AACA3-74A7-140A-63E5-C1421C30C46C}"/>
                  </a:ext>
                </a:extLst>
              </p:cNvPr>
              <p:cNvSpPr/>
              <p:nvPr/>
            </p:nvSpPr>
            <p:spPr>
              <a:xfrm rot="19940224">
                <a:off x="726853" y="256781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32" name="Freeform 100">
                <a:extLst>
                  <a:ext uri="{FF2B5EF4-FFF2-40B4-BE49-F238E27FC236}">
                    <a16:creationId xmlns:a16="http://schemas.microsoft.com/office/drawing/2014/main" id="{EF7C9E10-560E-D2F6-7D91-1D6A1D95B6DA}"/>
                  </a:ext>
                </a:extLst>
              </p:cNvPr>
              <p:cNvSpPr/>
              <p:nvPr/>
            </p:nvSpPr>
            <p:spPr>
              <a:xfrm rot="19940224">
                <a:off x="1155657" y="260812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402F2A45-768A-F624-B4A6-92850680163F}"/>
                </a:ext>
              </a:extLst>
            </p:cNvPr>
            <p:cNvGrpSpPr/>
            <p:nvPr/>
          </p:nvGrpSpPr>
          <p:grpSpPr>
            <a:xfrm>
              <a:off x="6945649" y="5442858"/>
              <a:ext cx="1821058" cy="2670076"/>
              <a:chOff x="554015" y="2314914"/>
              <a:chExt cx="846841" cy="1469571"/>
            </a:xfrm>
          </p:grpSpPr>
          <p:sp>
            <p:nvSpPr>
              <p:cNvPr id="315" name="Freeform 2">
                <a:extLst>
                  <a:ext uri="{FF2B5EF4-FFF2-40B4-BE49-F238E27FC236}">
                    <a16:creationId xmlns:a16="http://schemas.microsoft.com/office/drawing/2014/main" id="{C57112FD-43F6-3C68-14F2-6A4C40A17CEE}"/>
                  </a:ext>
                </a:extLst>
              </p:cNvPr>
              <p:cNvSpPr/>
              <p:nvPr/>
            </p:nvSpPr>
            <p:spPr>
              <a:xfrm rot="5400000">
                <a:off x="242650" y="2626279"/>
                <a:ext cx="1469571" cy="846841"/>
              </a:xfrm>
              <a:custGeom>
                <a:avLst/>
                <a:gdLst/>
                <a:ahLst/>
                <a:cxnLst/>
                <a:rect l="l" t="t" r="r" b="b"/>
                <a:pathLst>
                  <a:path w="2351314" h="1354945">
                    <a:moveTo>
                      <a:pt x="0" y="0"/>
                    </a:moveTo>
                    <a:lnTo>
                      <a:pt x="2351314" y="0"/>
                    </a:lnTo>
                    <a:lnTo>
                      <a:pt x="2351314" y="1354944"/>
                    </a:lnTo>
                    <a:lnTo>
                      <a:pt x="0" y="1354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grpSp>
            <p:nvGrpSpPr>
              <p:cNvPr id="316" name="Group 10">
                <a:extLst>
                  <a:ext uri="{FF2B5EF4-FFF2-40B4-BE49-F238E27FC236}">
                    <a16:creationId xmlns:a16="http://schemas.microsoft.com/office/drawing/2014/main" id="{97C176FC-2F93-2432-1BE8-7B307EEC6A72}"/>
                  </a:ext>
                </a:extLst>
              </p:cNvPr>
              <p:cNvGrpSpPr/>
              <p:nvPr/>
            </p:nvGrpSpPr>
            <p:grpSpPr>
              <a:xfrm>
                <a:off x="584202" y="3362578"/>
                <a:ext cx="779572" cy="307837"/>
                <a:chOff x="-50922" y="-156460"/>
                <a:chExt cx="574895" cy="227016"/>
              </a:xfrm>
            </p:grpSpPr>
            <p:sp>
              <p:nvSpPr>
                <p:cNvPr id="323" name="Freeform 11">
                  <a:extLst>
                    <a:ext uri="{FF2B5EF4-FFF2-40B4-BE49-F238E27FC236}">
                      <a16:creationId xmlns:a16="http://schemas.microsoft.com/office/drawing/2014/main" id="{9D51342A-C647-EDFC-0200-9354B2E645B9}"/>
                    </a:ext>
                  </a:extLst>
                </p:cNvPr>
                <p:cNvSpPr/>
                <p:nvPr/>
              </p:nvSpPr>
              <p:spPr>
                <a:xfrm>
                  <a:off x="-50922" y="-156460"/>
                  <a:ext cx="574895" cy="22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37" h="70556">
                      <a:moveTo>
                        <a:pt x="35278" y="0"/>
                      </a:moveTo>
                      <a:lnTo>
                        <a:pt x="442859" y="0"/>
                      </a:lnTo>
                      <a:cubicBezTo>
                        <a:pt x="452215" y="0"/>
                        <a:pt x="461188" y="3717"/>
                        <a:pt x="467804" y="10333"/>
                      </a:cubicBezTo>
                      <a:cubicBezTo>
                        <a:pt x="474420" y="16948"/>
                        <a:pt x="478137" y="25922"/>
                        <a:pt x="478137" y="35278"/>
                      </a:cubicBezTo>
                      <a:lnTo>
                        <a:pt x="478137" y="35278"/>
                      </a:lnTo>
                      <a:cubicBezTo>
                        <a:pt x="478137" y="54761"/>
                        <a:pt x="462342" y="70556"/>
                        <a:pt x="442859" y="70556"/>
                      </a:cubicBezTo>
                      <a:lnTo>
                        <a:pt x="35278" y="70556"/>
                      </a:lnTo>
                      <a:cubicBezTo>
                        <a:pt x="25922" y="70556"/>
                        <a:pt x="16948" y="66839"/>
                        <a:pt x="10333" y="60223"/>
                      </a:cubicBezTo>
                      <a:cubicBezTo>
                        <a:pt x="3717" y="53607"/>
                        <a:pt x="0" y="44634"/>
                        <a:pt x="0" y="35278"/>
                      </a:cubicBezTo>
                      <a:lnTo>
                        <a:pt x="0" y="35278"/>
                      </a:lnTo>
                      <a:cubicBezTo>
                        <a:pt x="0" y="25922"/>
                        <a:pt x="3717" y="16948"/>
                        <a:pt x="10333" y="10333"/>
                      </a:cubicBezTo>
                      <a:cubicBezTo>
                        <a:pt x="16948" y="3717"/>
                        <a:pt x="25922" y="0"/>
                        <a:pt x="352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 sz="788"/>
                </a:p>
              </p:txBody>
            </p:sp>
            <p:sp>
              <p:nvSpPr>
                <p:cNvPr id="324" name="TextBox 12">
                  <a:extLst>
                    <a:ext uri="{FF2B5EF4-FFF2-40B4-BE49-F238E27FC236}">
                      <a16:creationId xmlns:a16="http://schemas.microsoft.com/office/drawing/2014/main" id="{1FF67762-5D8B-B495-8ED5-7E33598B7DCA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78137" cy="118181"/>
                </a:xfrm>
                <a:prstGeom prst="rect">
                  <a:avLst/>
                </a:prstGeom>
              </p:spPr>
              <p:txBody>
                <a:bodyPr lIns="102054" tIns="102054" rIns="102054" bIns="102054" rtlCol="0" anchor="ctr"/>
                <a:lstStyle/>
                <a:p>
                  <a:pPr algn="ctr">
                    <a:lnSpc>
                      <a:spcPts val="953"/>
                    </a:lnSpc>
                  </a:pPr>
                  <a:endParaRPr sz="788"/>
                </a:p>
              </p:txBody>
            </p:sp>
          </p:grpSp>
          <p:sp>
            <p:nvSpPr>
              <p:cNvPr id="318" name="Freeform 96">
                <a:extLst>
                  <a:ext uri="{FF2B5EF4-FFF2-40B4-BE49-F238E27FC236}">
                    <a16:creationId xmlns:a16="http://schemas.microsoft.com/office/drawing/2014/main" id="{9E8010C0-BC9A-01C4-3E05-E88241E4A359}"/>
                  </a:ext>
                </a:extLst>
              </p:cNvPr>
              <p:cNvSpPr/>
              <p:nvPr/>
            </p:nvSpPr>
            <p:spPr>
              <a:xfrm rot="1775537">
                <a:off x="662809" y="2915377"/>
                <a:ext cx="55029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88046" h="85185">
                    <a:moveTo>
                      <a:pt x="0" y="0"/>
                    </a:moveTo>
                    <a:lnTo>
                      <a:pt x="88046" y="0"/>
                    </a:lnTo>
                    <a:lnTo>
                      <a:pt x="88046" y="85185"/>
                    </a:lnTo>
                    <a:lnTo>
                      <a:pt x="0" y="85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19" name="Freeform 97">
                <a:extLst>
                  <a:ext uri="{FF2B5EF4-FFF2-40B4-BE49-F238E27FC236}">
                    <a16:creationId xmlns:a16="http://schemas.microsoft.com/office/drawing/2014/main" id="{6917D1C7-D196-4991-D5C5-ACE790B86D30}"/>
                  </a:ext>
                </a:extLst>
              </p:cNvPr>
              <p:cNvSpPr/>
              <p:nvPr/>
            </p:nvSpPr>
            <p:spPr>
              <a:xfrm>
                <a:off x="794268" y="2642913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8" y="0"/>
                    </a:lnTo>
                    <a:lnTo>
                      <a:pt x="50358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20" name="Freeform 98">
                <a:extLst>
                  <a:ext uri="{FF2B5EF4-FFF2-40B4-BE49-F238E27FC236}">
                    <a16:creationId xmlns:a16="http://schemas.microsoft.com/office/drawing/2014/main" id="{C0000620-D8C5-A590-C522-B9F56ED5E602}"/>
                  </a:ext>
                </a:extLst>
              </p:cNvPr>
              <p:cNvSpPr/>
              <p:nvPr/>
            </p:nvSpPr>
            <p:spPr>
              <a:xfrm>
                <a:off x="1247096" y="2896228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7" y="0"/>
                    </a:lnTo>
                    <a:lnTo>
                      <a:pt x="50357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21" name="Freeform 99">
                <a:extLst>
                  <a:ext uri="{FF2B5EF4-FFF2-40B4-BE49-F238E27FC236}">
                    <a16:creationId xmlns:a16="http://schemas.microsoft.com/office/drawing/2014/main" id="{47EB6947-F5FA-AA3B-99DC-25FE7F9E04D3}"/>
                  </a:ext>
                </a:extLst>
              </p:cNvPr>
              <p:cNvSpPr/>
              <p:nvPr/>
            </p:nvSpPr>
            <p:spPr>
              <a:xfrm rot="19940224">
                <a:off x="726853" y="256781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22" name="Freeform 100">
                <a:extLst>
                  <a:ext uri="{FF2B5EF4-FFF2-40B4-BE49-F238E27FC236}">
                    <a16:creationId xmlns:a16="http://schemas.microsoft.com/office/drawing/2014/main" id="{444C9643-749D-650E-33AF-5100B5A750AC}"/>
                  </a:ext>
                </a:extLst>
              </p:cNvPr>
              <p:cNvSpPr/>
              <p:nvPr/>
            </p:nvSpPr>
            <p:spPr>
              <a:xfrm rot="19940224">
                <a:off x="1155657" y="260812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9142813C-9A54-A36C-EEBF-44DACB411CC1}"/>
                </a:ext>
              </a:extLst>
            </p:cNvPr>
            <p:cNvGrpSpPr/>
            <p:nvPr/>
          </p:nvGrpSpPr>
          <p:grpSpPr>
            <a:xfrm>
              <a:off x="9216654" y="2152650"/>
              <a:ext cx="1821058" cy="2670076"/>
              <a:chOff x="554015" y="2314914"/>
              <a:chExt cx="846841" cy="1469571"/>
            </a:xfrm>
          </p:grpSpPr>
          <p:sp>
            <p:nvSpPr>
              <p:cNvPr id="348" name="Freeform 2">
                <a:extLst>
                  <a:ext uri="{FF2B5EF4-FFF2-40B4-BE49-F238E27FC236}">
                    <a16:creationId xmlns:a16="http://schemas.microsoft.com/office/drawing/2014/main" id="{A4C45979-4FEE-E0E2-2343-68925A6DEA02}"/>
                  </a:ext>
                </a:extLst>
              </p:cNvPr>
              <p:cNvSpPr/>
              <p:nvPr/>
            </p:nvSpPr>
            <p:spPr>
              <a:xfrm rot="5400000">
                <a:off x="242650" y="2626279"/>
                <a:ext cx="1469571" cy="846841"/>
              </a:xfrm>
              <a:custGeom>
                <a:avLst/>
                <a:gdLst/>
                <a:ahLst/>
                <a:cxnLst/>
                <a:rect l="l" t="t" r="r" b="b"/>
                <a:pathLst>
                  <a:path w="2351314" h="1354945">
                    <a:moveTo>
                      <a:pt x="0" y="0"/>
                    </a:moveTo>
                    <a:lnTo>
                      <a:pt x="2351314" y="0"/>
                    </a:lnTo>
                    <a:lnTo>
                      <a:pt x="2351314" y="1354944"/>
                    </a:lnTo>
                    <a:lnTo>
                      <a:pt x="0" y="1354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grpSp>
            <p:nvGrpSpPr>
              <p:cNvPr id="349" name="Group 10">
                <a:extLst>
                  <a:ext uri="{FF2B5EF4-FFF2-40B4-BE49-F238E27FC236}">
                    <a16:creationId xmlns:a16="http://schemas.microsoft.com/office/drawing/2014/main" id="{F6D1A74B-B18F-FE40-48AB-1E111781477D}"/>
                  </a:ext>
                </a:extLst>
              </p:cNvPr>
              <p:cNvGrpSpPr/>
              <p:nvPr/>
            </p:nvGrpSpPr>
            <p:grpSpPr>
              <a:xfrm>
                <a:off x="584202" y="3362578"/>
                <a:ext cx="779572" cy="307837"/>
                <a:chOff x="-50922" y="-156460"/>
                <a:chExt cx="574895" cy="227016"/>
              </a:xfrm>
            </p:grpSpPr>
            <p:sp>
              <p:nvSpPr>
                <p:cNvPr id="356" name="Freeform 11">
                  <a:extLst>
                    <a:ext uri="{FF2B5EF4-FFF2-40B4-BE49-F238E27FC236}">
                      <a16:creationId xmlns:a16="http://schemas.microsoft.com/office/drawing/2014/main" id="{F98C0D30-C1FF-58A5-FA6F-CF1D5BC83700}"/>
                    </a:ext>
                  </a:extLst>
                </p:cNvPr>
                <p:cNvSpPr/>
                <p:nvPr/>
              </p:nvSpPr>
              <p:spPr>
                <a:xfrm>
                  <a:off x="-50922" y="-156460"/>
                  <a:ext cx="574895" cy="22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37" h="70556">
                      <a:moveTo>
                        <a:pt x="35278" y="0"/>
                      </a:moveTo>
                      <a:lnTo>
                        <a:pt x="442859" y="0"/>
                      </a:lnTo>
                      <a:cubicBezTo>
                        <a:pt x="452215" y="0"/>
                        <a:pt x="461188" y="3717"/>
                        <a:pt x="467804" y="10333"/>
                      </a:cubicBezTo>
                      <a:cubicBezTo>
                        <a:pt x="474420" y="16948"/>
                        <a:pt x="478137" y="25922"/>
                        <a:pt x="478137" y="35278"/>
                      </a:cubicBezTo>
                      <a:lnTo>
                        <a:pt x="478137" y="35278"/>
                      </a:lnTo>
                      <a:cubicBezTo>
                        <a:pt x="478137" y="54761"/>
                        <a:pt x="462342" y="70556"/>
                        <a:pt x="442859" y="70556"/>
                      </a:cubicBezTo>
                      <a:lnTo>
                        <a:pt x="35278" y="70556"/>
                      </a:lnTo>
                      <a:cubicBezTo>
                        <a:pt x="25922" y="70556"/>
                        <a:pt x="16948" y="66839"/>
                        <a:pt x="10333" y="60223"/>
                      </a:cubicBezTo>
                      <a:cubicBezTo>
                        <a:pt x="3717" y="53607"/>
                        <a:pt x="0" y="44634"/>
                        <a:pt x="0" y="35278"/>
                      </a:cubicBezTo>
                      <a:lnTo>
                        <a:pt x="0" y="35278"/>
                      </a:lnTo>
                      <a:cubicBezTo>
                        <a:pt x="0" y="25922"/>
                        <a:pt x="3717" y="16948"/>
                        <a:pt x="10333" y="10333"/>
                      </a:cubicBezTo>
                      <a:cubicBezTo>
                        <a:pt x="16948" y="3717"/>
                        <a:pt x="25922" y="0"/>
                        <a:pt x="352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 sz="788"/>
                </a:p>
              </p:txBody>
            </p:sp>
            <p:sp>
              <p:nvSpPr>
                <p:cNvPr id="357" name="TextBox 12">
                  <a:extLst>
                    <a:ext uri="{FF2B5EF4-FFF2-40B4-BE49-F238E27FC236}">
                      <a16:creationId xmlns:a16="http://schemas.microsoft.com/office/drawing/2014/main" id="{9E432A7A-8531-C59D-1534-36B2EEC5AC77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78137" cy="118181"/>
                </a:xfrm>
                <a:prstGeom prst="rect">
                  <a:avLst/>
                </a:prstGeom>
              </p:spPr>
              <p:txBody>
                <a:bodyPr lIns="102054" tIns="102054" rIns="102054" bIns="102054" rtlCol="0" anchor="ctr"/>
                <a:lstStyle/>
                <a:p>
                  <a:pPr algn="ctr">
                    <a:lnSpc>
                      <a:spcPts val="953"/>
                    </a:lnSpc>
                  </a:pPr>
                  <a:endParaRPr sz="788"/>
                </a:p>
              </p:txBody>
            </p:sp>
          </p:grpSp>
          <p:sp>
            <p:nvSpPr>
              <p:cNvPr id="351" name="Freeform 96">
                <a:extLst>
                  <a:ext uri="{FF2B5EF4-FFF2-40B4-BE49-F238E27FC236}">
                    <a16:creationId xmlns:a16="http://schemas.microsoft.com/office/drawing/2014/main" id="{F39EDCF2-D611-A46A-7B2F-3B35F6A0F5C2}"/>
                  </a:ext>
                </a:extLst>
              </p:cNvPr>
              <p:cNvSpPr/>
              <p:nvPr/>
            </p:nvSpPr>
            <p:spPr>
              <a:xfrm rot="1775537">
                <a:off x="662809" y="2915377"/>
                <a:ext cx="55029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88046" h="85185">
                    <a:moveTo>
                      <a:pt x="0" y="0"/>
                    </a:moveTo>
                    <a:lnTo>
                      <a:pt x="88046" y="0"/>
                    </a:lnTo>
                    <a:lnTo>
                      <a:pt x="88046" y="85185"/>
                    </a:lnTo>
                    <a:lnTo>
                      <a:pt x="0" y="85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52" name="Freeform 97">
                <a:extLst>
                  <a:ext uri="{FF2B5EF4-FFF2-40B4-BE49-F238E27FC236}">
                    <a16:creationId xmlns:a16="http://schemas.microsoft.com/office/drawing/2014/main" id="{C12B0A41-EA62-746C-8147-5EC606147260}"/>
                  </a:ext>
                </a:extLst>
              </p:cNvPr>
              <p:cNvSpPr/>
              <p:nvPr/>
            </p:nvSpPr>
            <p:spPr>
              <a:xfrm>
                <a:off x="794268" y="2642913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8" y="0"/>
                    </a:lnTo>
                    <a:lnTo>
                      <a:pt x="50358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53" name="Freeform 98">
                <a:extLst>
                  <a:ext uri="{FF2B5EF4-FFF2-40B4-BE49-F238E27FC236}">
                    <a16:creationId xmlns:a16="http://schemas.microsoft.com/office/drawing/2014/main" id="{D5277361-C836-4061-74A9-787CA129DF50}"/>
                  </a:ext>
                </a:extLst>
              </p:cNvPr>
              <p:cNvSpPr/>
              <p:nvPr/>
            </p:nvSpPr>
            <p:spPr>
              <a:xfrm>
                <a:off x="1247096" y="2896228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7" y="0"/>
                    </a:lnTo>
                    <a:lnTo>
                      <a:pt x="50357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54" name="Freeform 99">
                <a:extLst>
                  <a:ext uri="{FF2B5EF4-FFF2-40B4-BE49-F238E27FC236}">
                    <a16:creationId xmlns:a16="http://schemas.microsoft.com/office/drawing/2014/main" id="{032A47A7-1DC3-A532-B432-74BC6650A923}"/>
                  </a:ext>
                </a:extLst>
              </p:cNvPr>
              <p:cNvSpPr/>
              <p:nvPr/>
            </p:nvSpPr>
            <p:spPr>
              <a:xfrm rot="19940224">
                <a:off x="726853" y="256781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55" name="Freeform 100">
                <a:extLst>
                  <a:ext uri="{FF2B5EF4-FFF2-40B4-BE49-F238E27FC236}">
                    <a16:creationId xmlns:a16="http://schemas.microsoft.com/office/drawing/2014/main" id="{F598FBBF-CC77-FAAF-9E17-F37BC2D3CE68}"/>
                  </a:ext>
                </a:extLst>
              </p:cNvPr>
              <p:cNvSpPr/>
              <p:nvPr/>
            </p:nvSpPr>
            <p:spPr>
              <a:xfrm rot="19940224">
                <a:off x="1155657" y="260812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0B81AEAA-E252-5085-150D-FE5FBBC38E5C}"/>
                </a:ext>
              </a:extLst>
            </p:cNvPr>
            <p:cNvGrpSpPr/>
            <p:nvPr/>
          </p:nvGrpSpPr>
          <p:grpSpPr>
            <a:xfrm>
              <a:off x="9193114" y="5442858"/>
              <a:ext cx="1821058" cy="2670076"/>
              <a:chOff x="554015" y="2314914"/>
              <a:chExt cx="846841" cy="1469571"/>
            </a:xfrm>
          </p:grpSpPr>
          <p:sp>
            <p:nvSpPr>
              <p:cNvPr id="338" name="Freeform 2">
                <a:extLst>
                  <a:ext uri="{FF2B5EF4-FFF2-40B4-BE49-F238E27FC236}">
                    <a16:creationId xmlns:a16="http://schemas.microsoft.com/office/drawing/2014/main" id="{FE6CB114-1B96-4F04-0DF0-6234F409408E}"/>
                  </a:ext>
                </a:extLst>
              </p:cNvPr>
              <p:cNvSpPr/>
              <p:nvPr/>
            </p:nvSpPr>
            <p:spPr>
              <a:xfrm rot="5400000">
                <a:off x="242650" y="2626279"/>
                <a:ext cx="1469571" cy="846841"/>
              </a:xfrm>
              <a:custGeom>
                <a:avLst/>
                <a:gdLst/>
                <a:ahLst/>
                <a:cxnLst/>
                <a:rect l="l" t="t" r="r" b="b"/>
                <a:pathLst>
                  <a:path w="2351314" h="1354945">
                    <a:moveTo>
                      <a:pt x="0" y="0"/>
                    </a:moveTo>
                    <a:lnTo>
                      <a:pt x="2351314" y="0"/>
                    </a:lnTo>
                    <a:lnTo>
                      <a:pt x="2351314" y="1354944"/>
                    </a:lnTo>
                    <a:lnTo>
                      <a:pt x="0" y="13549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grpSp>
            <p:nvGrpSpPr>
              <p:cNvPr id="339" name="Group 10">
                <a:extLst>
                  <a:ext uri="{FF2B5EF4-FFF2-40B4-BE49-F238E27FC236}">
                    <a16:creationId xmlns:a16="http://schemas.microsoft.com/office/drawing/2014/main" id="{4579599F-A2A6-C0C7-30A2-CD19301656EC}"/>
                  </a:ext>
                </a:extLst>
              </p:cNvPr>
              <p:cNvGrpSpPr/>
              <p:nvPr/>
            </p:nvGrpSpPr>
            <p:grpSpPr>
              <a:xfrm>
                <a:off x="584202" y="3362578"/>
                <a:ext cx="779572" cy="307837"/>
                <a:chOff x="-50922" y="-156460"/>
                <a:chExt cx="574895" cy="227016"/>
              </a:xfrm>
            </p:grpSpPr>
            <p:sp>
              <p:nvSpPr>
                <p:cNvPr id="346" name="Freeform 11">
                  <a:extLst>
                    <a:ext uri="{FF2B5EF4-FFF2-40B4-BE49-F238E27FC236}">
                      <a16:creationId xmlns:a16="http://schemas.microsoft.com/office/drawing/2014/main" id="{FCD43853-F8CE-6FC5-800E-2A7745A8162A}"/>
                    </a:ext>
                  </a:extLst>
                </p:cNvPr>
                <p:cNvSpPr/>
                <p:nvPr/>
              </p:nvSpPr>
              <p:spPr>
                <a:xfrm>
                  <a:off x="-50922" y="-156460"/>
                  <a:ext cx="574895" cy="227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37" h="70556">
                      <a:moveTo>
                        <a:pt x="35278" y="0"/>
                      </a:moveTo>
                      <a:lnTo>
                        <a:pt x="442859" y="0"/>
                      </a:lnTo>
                      <a:cubicBezTo>
                        <a:pt x="452215" y="0"/>
                        <a:pt x="461188" y="3717"/>
                        <a:pt x="467804" y="10333"/>
                      </a:cubicBezTo>
                      <a:cubicBezTo>
                        <a:pt x="474420" y="16948"/>
                        <a:pt x="478137" y="25922"/>
                        <a:pt x="478137" y="35278"/>
                      </a:cubicBezTo>
                      <a:lnTo>
                        <a:pt x="478137" y="35278"/>
                      </a:lnTo>
                      <a:cubicBezTo>
                        <a:pt x="478137" y="54761"/>
                        <a:pt x="462342" y="70556"/>
                        <a:pt x="442859" y="70556"/>
                      </a:cubicBezTo>
                      <a:lnTo>
                        <a:pt x="35278" y="70556"/>
                      </a:lnTo>
                      <a:cubicBezTo>
                        <a:pt x="25922" y="70556"/>
                        <a:pt x="16948" y="66839"/>
                        <a:pt x="10333" y="60223"/>
                      </a:cubicBezTo>
                      <a:cubicBezTo>
                        <a:pt x="3717" y="53607"/>
                        <a:pt x="0" y="44634"/>
                        <a:pt x="0" y="35278"/>
                      </a:cubicBezTo>
                      <a:lnTo>
                        <a:pt x="0" y="35278"/>
                      </a:lnTo>
                      <a:cubicBezTo>
                        <a:pt x="0" y="25922"/>
                        <a:pt x="3717" y="16948"/>
                        <a:pt x="10333" y="10333"/>
                      </a:cubicBezTo>
                      <a:cubicBezTo>
                        <a:pt x="16948" y="3717"/>
                        <a:pt x="25922" y="0"/>
                        <a:pt x="352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 sz="788"/>
                </a:p>
              </p:txBody>
            </p:sp>
            <p:sp>
              <p:nvSpPr>
                <p:cNvPr id="347" name="TextBox 12">
                  <a:extLst>
                    <a:ext uri="{FF2B5EF4-FFF2-40B4-BE49-F238E27FC236}">
                      <a16:creationId xmlns:a16="http://schemas.microsoft.com/office/drawing/2014/main" id="{64774ADB-5B2F-0FD1-2C78-12A8A84A161C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478137" cy="118181"/>
                </a:xfrm>
                <a:prstGeom prst="rect">
                  <a:avLst/>
                </a:prstGeom>
              </p:spPr>
              <p:txBody>
                <a:bodyPr lIns="102054" tIns="102054" rIns="102054" bIns="102054" rtlCol="0" anchor="ctr"/>
                <a:lstStyle/>
                <a:p>
                  <a:pPr algn="ctr">
                    <a:lnSpc>
                      <a:spcPts val="953"/>
                    </a:lnSpc>
                  </a:pPr>
                  <a:endParaRPr sz="788"/>
                </a:p>
              </p:txBody>
            </p:sp>
          </p:grpSp>
          <p:sp>
            <p:nvSpPr>
              <p:cNvPr id="341" name="Freeform 96">
                <a:extLst>
                  <a:ext uri="{FF2B5EF4-FFF2-40B4-BE49-F238E27FC236}">
                    <a16:creationId xmlns:a16="http://schemas.microsoft.com/office/drawing/2014/main" id="{68DC39F8-6BEC-371F-C17C-B8BAAE405964}"/>
                  </a:ext>
                </a:extLst>
              </p:cNvPr>
              <p:cNvSpPr/>
              <p:nvPr/>
            </p:nvSpPr>
            <p:spPr>
              <a:xfrm rot="1775537">
                <a:off x="662809" y="2915377"/>
                <a:ext cx="55029" cy="53241"/>
              </a:xfrm>
              <a:custGeom>
                <a:avLst/>
                <a:gdLst/>
                <a:ahLst/>
                <a:cxnLst/>
                <a:rect l="l" t="t" r="r" b="b"/>
                <a:pathLst>
                  <a:path w="88046" h="85185">
                    <a:moveTo>
                      <a:pt x="0" y="0"/>
                    </a:moveTo>
                    <a:lnTo>
                      <a:pt x="88046" y="0"/>
                    </a:lnTo>
                    <a:lnTo>
                      <a:pt x="88046" y="85185"/>
                    </a:lnTo>
                    <a:lnTo>
                      <a:pt x="0" y="851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42" name="Freeform 97">
                <a:extLst>
                  <a:ext uri="{FF2B5EF4-FFF2-40B4-BE49-F238E27FC236}">
                    <a16:creationId xmlns:a16="http://schemas.microsoft.com/office/drawing/2014/main" id="{B2840D1F-8FFD-C22F-CC5B-4203786C6525}"/>
                  </a:ext>
                </a:extLst>
              </p:cNvPr>
              <p:cNvSpPr/>
              <p:nvPr/>
            </p:nvSpPr>
            <p:spPr>
              <a:xfrm>
                <a:off x="794268" y="2642913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8" y="0"/>
                    </a:lnTo>
                    <a:lnTo>
                      <a:pt x="50358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43" name="Freeform 98">
                <a:extLst>
                  <a:ext uri="{FF2B5EF4-FFF2-40B4-BE49-F238E27FC236}">
                    <a16:creationId xmlns:a16="http://schemas.microsoft.com/office/drawing/2014/main" id="{8019D02B-4672-729F-4843-8D04CFDFBF1E}"/>
                  </a:ext>
                </a:extLst>
              </p:cNvPr>
              <p:cNvSpPr/>
              <p:nvPr/>
            </p:nvSpPr>
            <p:spPr>
              <a:xfrm>
                <a:off x="1247096" y="2896228"/>
                <a:ext cx="31473" cy="30648"/>
              </a:xfrm>
              <a:custGeom>
                <a:avLst/>
                <a:gdLst/>
                <a:ahLst/>
                <a:cxnLst/>
                <a:rect l="l" t="t" r="r" b="b"/>
                <a:pathLst>
                  <a:path w="50357" h="49036">
                    <a:moveTo>
                      <a:pt x="0" y="0"/>
                    </a:moveTo>
                    <a:lnTo>
                      <a:pt x="50357" y="0"/>
                    </a:lnTo>
                    <a:lnTo>
                      <a:pt x="50357" y="49036"/>
                    </a:lnTo>
                    <a:lnTo>
                      <a:pt x="0" y="490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44" name="Freeform 99">
                <a:extLst>
                  <a:ext uri="{FF2B5EF4-FFF2-40B4-BE49-F238E27FC236}">
                    <a16:creationId xmlns:a16="http://schemas.microsoft.com/office/drawing/2014/main" id="{70BAC1CF-404D-E4D6-9CD5-DEA471CEB346}"/>
                  </a:ext>
                </a:extLst>
              </p:cNvPr>
              <p:cNvSpPr/>
              <p:nvPr/>
            </p:nvSpPr>
            <p:spPr>
              <a:xfrm rot="19940224">
                <a:off x="726853" y="256781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  <p:sp>
            <p:nvSpPr>
              <p:cNvPr id="345" name="Freeform 100">
                <a:extLst>
                  <a:ext uri="{FF2B5EF4-FFF2-40B4-BE49-F238E27FC236}">
                    <a16:creationId xmlns:a16="http://schemas.microsoft.com/office/drawing/2014/main" id="{1D64E57D-7860-1C32-24AB-39461EFC7867}"/>
                  </a:ext>
                </a:extLst>
              </p:cNvPr>
              <p:cNvSpPr/>
              <p:nvPr/>
            </p:nvSpPr>
            <p:spPr>
              <a:xfrm rot="19940224">
                <a:off x="1155657" y="2608123"/>
                <a:ext cx="65291" cy="63578"/>
              </a:xfrm>
              <a:custGeom>
                <a:avLst/>
                <a:gdLst/>
                <a:ahLst/>
                <a:cxnLst/>
                <a:rect l="l" t="t" r="r" b="b"/>
                <a:pathLst>
                  <a:path w="104466" h="101724">
                    <a:moveTo>
                      <a:pt x="0" y="0"/>
                    </a:moveTo>
                    <a:lnTo>
                      <a:pt x="104466" y="0"/>
                    </a:lnTo>
                    <a:lnTo>
                      <a:pt x="104466" y="101724"/>
                    </a:lnTo>
                    <a:lnTo>
                      <a:pt x="0" y="1017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sz="788"/>
              </a:p>
            </p:txBody>
          </p:sp>
        </p:grpSp>
        <p:sp>
          <p:nvSpPr>
            <p:cNvPr id="383" name="TextBox 56">
              <a:extLst>
                <a:ext uri="{FF2B5EF4-FFF2-40B4-BE49-F238E27FC236}">
                  <a16:creationId xmlns:a16="http://schemas.microsoft.com/office/drawing/2014/main" id="{21AEF72E-E495-9DA4-B1EB-DECDB1033693}"/>
                </a:ext>
              </a:extLst>
            </p:cNvPr>
            <p:cNvSpPr txBox="1"/>
            <p:nvPr/>
          </p:nvSpPr>
          <p:spPr>
            <a:xfrm>
              <a:off x="2582473" y="4097820"/>
              <a:ext cx="1821057" cy="455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Nhấn phím số 1 </a:t>
              </a:r>
            </a:p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để chọn nhân vật này</a:t>
              </a:r>
            </a:p>
          </p:txBody>
        </p:sp>
        <p:sp>
          <p:nvSpPr>
            <p:cNvPr id="384" name="TextBox 56">
              <a:extLst>
                <a:ext uri="{FF2B5EF4-FFF2-40B4-BE49-F238E27FC236}">
                  <a16:creationId xmlns:a16="http://schemas.microsoft.com/office/drawing/2014/main" id="{2EC92BF6-3FFD-92C3-98AC-D41FB57F676A}"/>
                </a:ext>
              </a:extLst>
            </p:cNvPr>
            <p:cNvSpPr txBox="1"/>
            <p:nvPr/>
          </p:nvSpPr>
          <p:spPr>
            <a:xfrm>
              <a:off x="4810203" y="4092972"/>
              <a:ext cx="1821057" cy="455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Nhấn phím số 2 </a:t>
              </a:r>
            </a:p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để chọn nhân vật này</a:t>
              </a:r>
            </a:p>
          </p:txBody>
        </p:sp>
        <p:sp>
          <p:nvSpPr>
            <p:cNvPr id="385" name="TextBox 56">
              <a:extLst>
                <a:ext uri="{FF2B5EF4-FFF2-40B4-BE49-F238E27FC236}">
                  <a16:creationId xmlns:a16="http://schemas.microsoft.com/office/drawing/2014/main" id="{96B1EDCE-1153-21AD-1D1B-EB6B95E9AFDB}"/>
                </a:ext>
              </a:extLst>
            </p:cNvPr>
            <p:cNvSpPr txBox="1"/>
            <p:nvPr/>
          </p:nvSpPr>
          <p:spPr>
            <a:xfrm>
              <a:off x="6984163" y="4099322"/>
              <a:ext cx="1821057" cy="455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Nhấn phím số 3 </a:t>
              </a:r>
            </a:p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để chọn nhân vật này</a:t>
              </a:r>
            </a:p>
          </p:txBody>
        </p:sp>
        <p:sp>
          <p:nvSpPr>
            <p:cNvPr id="386" name="TextBox 56">
              <a:extLst>
                <a:ext uri="{FF2B5EF4-FFF2-40B4-BE49-F238E27FC236}">
                  <a16:creationId xmlns:a16="http://schemas.microsoft.com/office/drawing/2014/main" id="{0DA7E702-B5C3-5219-2DB0-7CAD19AE0F99}"/>
                </a:ext>
              </a:extLst>
            </p:cNvPr>
            <p:cNvSpPr txBox="1"/>
            <p:nvPr/>
          </p:nvSpPr>
          <p:spPr>
            <a:xfrm>
              <a:off x="9231627" y="4099322"/>
              <a:ext cx="1821057" cy="455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Nhấn phím số 4 </a:t>
              </a:r>
            </a:p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để chọn nhân vật này</a:t>
              </a:r>
            </a:p>
          </p:txBody>
        </p:sp>
        <p:sp>
          <p:nvSpPr>
            <p:cNvPr id="387" name="TextBox 56">
              <a:extLst>
                <a:ext uri="{FF2B5EF4-FFF2-40B4-BE49-F238E27FC236}">
                  <a16:creationId xmlns:a16="http://schemas.microsoft.com/office/drawing/2014/main" id="{D29E60FA-F677-415A-0E2C-280454E04997}"/>
                </a:ext>
              </a:extLst>
            </p:cNvPr>
            <p:cNvSpPr txBox="1"/>
            <p:nvPr/>
          </p:nvSpPr>
          <p:spPr>
            <a:xfrm>
              <a:off x="2558932" y="7387335"/>
              <a:ext cx="1821057" cy="455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Nhấn phím số 6 </a:t>
              </a:r>
            </a:p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để chọn nhân vật này</a:t>
              </a:r>
            </a:p>
          </p:txBody>
        </p:sp>
        <p:sp>
          <p:nvSpPr>
            <p:cNvPr id="388" name="TextBox 56">
              <a:extLst>
                <a:ext uri="{FF2B5EF4-FFF2-40B4-BE49-F238E27FC236}">
                  <a16:creationId xmlns:a16="http://schemas.microsoft.com/office/drawing/2014/main" id="{635E7514-1B3D-B81C-DBA2-30B7080B10A2}"/>
                </a:ext>
              </a:extLst>
            </p:cNvPr>
            <p:cNvSpPr txBox="1"/>
            <p:nvPr/>
          </p:nvSpPr>
          <p:spPr>
            <a:xfrm>
              <a:off x="4786662" y="7382487"/>
              <a:ext cx="1821057" cy="455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Nhấn phím số 7 </a:t>
              </a:r>
            </a:p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để chọn nhân vật này</a:t>
              </a:r>
            </a:p>
          </p:txBody>
        </p:sp>
        <p:sp>
          <p:nvSpPr>
            <p:cNvPr id="389" name="TextBox 56">
              <a:extLst>
                <a:ext uri="{FF2B5EF4-FFF2-40B4-BE49-F238E27FC236}">
                  <a16:creationId xmlns:a16="http://schemas.microsoft.com/office/drawing/2014/main" id="{D99D2AC7-161E-BDB1-9984-5ECF9E8990E8}"/>
                </a:ext>
              </a:extLst>
            </p:cNvPr>
            <p:cNvSpPr txBox="1"/>
            <p:nvPr/>
          </p:nvSpPr>
          <p:spPr>
            <a:xfrm>
              <a:off x="6960622" y="7388837"/>
              <a:ext cx="1821057" cy="455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Nhấn phím số 8 </a:t>
              </a:r>
            </a:p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để chọn nhân vật này</a:t>
              </a:r>
            </a:p>
          </p:txBody>
        </p:sp>
        <p:sp>
          <p:nvSpPr>
            <p:cNvPr id="390" name="TextBox 56">
              <a:extLst>
                <a:ext uri="{FF2B5EF4-FFF2-40B4-BE49-F238E27FC236}">
                  <a16:creationId xmlns:a16="http://schemas.microsoft.com/office/drawing/2014/main" id="{B295434C-7D88-E0CF-11ED-565A07D9D6A6}"/>
                </a:ext>
              </a:extLst>
            </p:cNvPr>
            <p:cNvSpPr txBox="1"/>
            <p:nvPr/>
          </p:nvSpPr>
          <p:spPr>
            <a:xfrm>
              <a:off x="9208086" y="7388837"/>
              <a:ext cx="1821057" cy="455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Nhấn phím số 9 </a:t>
              </a:r>
            </a:p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để chọn nhân vật này</a:t>
              </a:r>
            </a:p>
          </p:txBody>
        </p:sp>
        <p:sp>
          <p:nvSpPr>
            <p:cNvPr id="391" name="TextBox 56">
              <a:extLst>
                <a:ext uri="{FF2B5EF4-FFF2-40B4-BE49-F238E27FC236}">
                  <a16:creationId xmlns:a16="http://schemas.microsoft.com/office/drawing/2014/main" id="{660625A6-2927-258F-1CA0-C241960E5922}"/>
                </a:ext>
              </a:extLst>
            </p:cNvPr>
            <p:cNvSpPr txBox="1"/>
            <p:nvPr/>
          </p:nvSpPr>
          <p:spPr>
            <a:xfrm>
              <a:off x="364570" y="7389530"/>
              <a:ext cx="1821057" cy="4551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Nhấn phím số 5 </a:t>
              </a:r>
            </a:p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rgbClr val="970000"/>
                  </a:solidFill>
                  <a:latin typeface="Schoolbell"/>
                </a:rPr>
                <a:t>để chọn nhân vật này</a:t>
              </a:r>
            </a:p>
          </p:txBody>
        </p:sp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7A0E9CA1-9DB3-1627-2484-A9A95F3455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4" t="172" r="32155" b="76869"/>
            <a:stretch/>
          </p:blipFill>
          <p:spPr>
            <a:xfrm>
              <a:off x="4963245" y="5980806"/>
              <a:ext cx="1390073" cy="1282400"/>
            </a:xfrm>
            <a:prstGeom prst="rect">
              <a:avLst/>
            </a:prstGeom>
          </p:spPr>
        </p:pic>
        <p:pic>
          <p:nvPicPr>
            <p:cNvPr id="395" name="Picture 394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D265169E-B7CE-BE4B-8045-BEAA60F34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 b="74999"/>
            <a:stretch/>
          </p:blipFill>
          <p:spPr>
            <a:xfrm>
              <a:off x="2833563" y="2651111"/>
              <a:ext cx="1247585" cy="1247585"/>
            </a:xfrm>
            <a:prstGeom prst="rect">
              <a:avLst/>
            </a:prstGeom>
          </p:spPr>
        </p:pic>
        <p:pic>
          <p:nvPicPr>
            <p:cNvPr id="397" name="Picture 39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FF1D6D5C-48D4-38BD-B38B-0615E036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 b="74450"/>
            <a:stretch/>
          </p:blipFill>
          <p:spPr>
            <a:xfrm>
              <a:off x="5071609" y="2626466"/>
              <a:ext cx="1253470" cy="1281044"/>
            </a:xfrm>
            <a:prstGeom prst="rect">
              <a:avLst/>
            </a:prstGeom>
          </p:spPr>
        </p:pic>
        <p:pic>
          <p:nvPicPr>
            <p:cNvPr id="399" name="Picture 398" descr="A collage of a cartoon character&#10;&#10;Description automatically generated">
              <a:extLst>
                <a:ext uri="{FF2B5EF4-FFF2-40B4-BE49-F238E27FC236}">
                  <a16:creationId xmlns:a16="http://schemas.microsoft.com/office/drawing/2014/main" id="{646465E6-4CA3-13FA-5DD0-DA812FF24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04" t="1" r="33662" b="74244"/>
            <a:stretch/>
          </p:blipFill>
          <p:spPr>
            <a:xfrm>
              <a:off x="7237718" y="2662219"/>
              <a:ext cx="1232274" cy="1269501"/>
            </a:xfrm>
            <a:prstGeom prst="rect">
              <a:avLst/>
            </a:prstGeom>
          </p:spPr>
        </p:pic>
        <p:pic>
          <p:nvPicPr>
            <p:cNvPr id="401" name="Picture 400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5BDC67C-D818-452D-542B-A42A19040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5" r="33336" b="74447"/>
            <a:stretch/>
          </p:blipFill>
          <p:spPr>
            <a:xfrm>
              <a:off x="9494533" y="2628151"/>
              <a:ext cx="1245020" cy="1272755"/>
            </a:xfrm>
            <a:prstGeom prst="rect">
              <a:avLst/>
            </a:prstGeom>
          </p:spPr>
        </p:pic>
        <p:pic>
          <p:nvPicPr>
            <p:cNvPr id="403" name="Picture 40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02BFC75C-8595-8061-0AF1-406B59D0E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61" r="34850" b="74995"/>
            <a:stretch/>
          </p:blipFill>
          <p:spPr>
            <a:xfrm>
              <a:off x="578807" y="5876361"/>
              <a:ext cx="1313949" cy="1409045"/>
            </a:xfrm>
            <a:prstGeom prst="rect">
              <a:avLst/>
            </a:prstGeom>
          </p:spPr>
        </p:pic>
        <p:pic>
          <p:nvPicPr>
            <p:cNvPr id="405" name="Picture 404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1E9D67BD-9314-35E8-0E8C-EA7CDE662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3333" b="74416"/>
            <a:stretch/>
          </p:blipFill>
          <p:spPr>
            <a:xfrm>
              <a:off x="2802040" y="5909085"/>
              <a:ext cx="1345424" cy="1376837"/>
            </a:xfrm>
            <a:prstGeom prst="rect">
              <a:avLst/>
            </a:prstGeom>
          </p:spPr>
        </p:pic>
        <p:pic>
          <p:nvPicPr>
            <p:cNvPr id="407" name="Picture 40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284F8967-B39D-1EB6-C640-5F536E38E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31689" b="74900"/>
            <a:stretch/>
          </p:blipFill>
          <p:spPr>
            <a:xfrm>
              <a:off x="584008" y="2633839"/>
              <a:ext cx="1384213" cy="1324446"/>
            </a:xfrm>
            <a:prstGeom prst="rect">
              <a:avLst/>
            </a:prstGeom>
          </p:spPr>
        </p:pic>
        <p:pic>
          <p:nvPicPr>
            <p:cNvPr id="411" name="Picture 410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CB3ACA17-BA69-082B-AC1C-8BC859D0E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87" r="33696" b="75074"/>
            <a:stretch/>
          </p:blipFill>
          <p:spPr>
            <a:xfrm>
              <a:off x="7253209" y="5945114"/>
              <a:ext cx="1229049" cy="1304326"/>
            </a:xfrm>
            <a:prstGeom prst="rect">
              <a:avLst/>
            </a:prstGeom>
          </p:spPr>
        </p:pic>
        <p:pic>
          <p:nvPicPr>
            <p:cNvPr id="413" name="Picture 412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A7AA6C3D-D936-1971-EA34-59CD956A2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8" r="40007" b="75258"/>
            <a:stretch/>
          </p:blipFill>
          <p:spPr>
            <a:xfrm>
              <a:off x="9587022" y="5868939"/>
              <a:ext cx="948065" cy="1390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104</Words>
  <Application>Microsoft Office PowerPoint</Application>
  <PresentationFormat>Custom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Schoolbell</vt:lpstr>
      <vt:lpstr>Calibri</vt:lpstr>
      <vt:lpstr>Arial</vt:lpstr>
      <vt:lpstr>Bungee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Illustrated Cute Character Christmas Gift Tag</dc:title>
  <dc:creator>Tu Ne</dc:creator>
  <cp:lastModifiedBy>DOAN HUYNH NGUYEN CHAU THANH  TU</cp:lastModifiedBy>
  <cp:revision>3</cp:revision>
  <dcterms:created xsi:type="dcterms:W3CDTF">2006-08-16T00:00:00Z</dcterms:created>
  <dcterms:modified xsi:type="dcterms:W3CDTF">2023-12-12T13:19:47Z</dcterms:modified>
  <dc:identifier>DAF2xJINAN8</dc:identifier>
</cp:coreProperties>
</file>